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0" r:id="rId3"/>
    <p:sldId id="268" r:id="rId4"/>
    <p:sldId id="267" r:id="rId5"/>
    <p:sldId id="269" r:id="rId6"/>
    <p:sldId id="270" r:id="rId7"/>
    <p:sldId id="353" r:id="rId8"/>
    <p:sldId id="258" r:id="rId9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257"/>
            <p14:sldId id="260"/>
            <p14:sldId id="268"/>
            <p14:sldId id="267"/>
            <p14:sldId id="269"/>
            <p14:sldId id="270"/>
            <p14:sldId id="353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5AF2"/>
    <a:srgbClr val="450EAA"/>
    <a:srgbClr val="55D4ED"/>
    <a:srgbClr val="73F9CF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8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698FD3-E167-4A15-8D39-9C35E44B9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71F21C9-A218-4C17-9E3B-DB742A26B9E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CBD9485-A547-48F0-87E9-1ECE658FFE0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5F2EA0F4-F414-4A23-9EA2-32F9CFCA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2CEC4343-2D7B-45E6-8D09-1AFD881688E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1D298028-1F5B-4981-9B47-CADA95B39499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0037F565-0010-45A8-9D7F-12BE61332BF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01881417-4110-40F1-8305-514086E513CF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152C430-0153-4910-AA95-6E5FBBA2C68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7C02D2B7-6991-4C30-B26D-E67AC3ACFC3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E6B9458E-5676-4CB3-89A2-6893CC31DBE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625313B3-A2BE-405F-9B73-1E9C90334BB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FD3451C9-18C8-4299-812A-71EE20B75E5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4AD7AEC-D981-429F-A2FA-43C8EF19BD5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1B57F1E-3FAF-44D8-BF8A-6190FD309E5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194CDF1-1AB3-406E-ACB5-C54702D9EB6F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9EABED6-6571-4B6B-AEBA-F72ECB55451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25884A6B-DA1E-4527-A0BA-7F1A92702EB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3F1323B7-C328-434D-B710-2B557CE8488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710E3053-6F84-448E-AEDA-981DFE603DB1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997E65B-23C5-417C-9890-04644C8B298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72CF325-97ED-4C5E-8B1D-A943743E5DE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31A4F33-F91B-4A44-B7E6-DDE990BC17F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DBEDBAE-977B-404A-9624-04301657EAF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7FD76F1E-13E7-423A-B256-CD397FC788CD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90F23DEE-9359-4AFF-BDB6-BCEA25AA8540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E0C9D766-C585-4C6D-90D4-B1B1D2F9FED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9179C837-4F33-4DF6-8E1E-824B8513141E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4D3BC13C-3A20-4EB4-A0C7-ED1CA3F7B0F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B8040DAE-758A-40F6-B2AD-C090F402F8D1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A75BE1C9-7841-4976-A105-8A3EE7D71126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A875E22-4467-4F7B-82FE-5F2A7330E0A8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AE1AA7C-BDBE-4C52-B717-9EBEBF871A45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669F6CFC-69C7-489D-A131-69376678F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99">
            <a:extLst>
              <a:ext uri="{FF2B5EF4-FFF2-40B4-BE49-F238E27FC236}">
                <a16:creationId xmlns:a16="http://schemas.microsoft.com/office/drawing/2014/main" id="{ACCFD982-C5DE-472D-BDA3-3A382BF31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id="{43D8AF9F-C9BC-4CF7-844A-C9FF7107251D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994303" y="2347015"/>
            <a:ext cx="2190808" cy="2163970"/>
          </a:xfrm>
          <a:prstGeom prst="ellipse">
            <a:avLst/>
          </a:prstGeom>
          <a:solidFill>
            <a:schemeClr val="bg1">
              <a:alpha val="10000"/>
            </a:schemeClr>
          </a:solidFill>
          <a:ln w="25400">
            <a:solidFill>
              <a:schemeClr val="accent1"/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323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/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6D04BED-C062-4300-8583-59B4D4277C4A}"/>
              </a:ext>
            </a:extLst>
          </p:cNvPr>
          <p:cNvGrpSpPr/>
          <p:nvPr userDrawn="1"/>
        </p:nvGrpSpPr>
        <p:grpSpPr>
          <a:xfrm>
            <a:off x="5561724" y="4202371"/>
            <a:ext cx="1068553" cy="165220"/>
            <a:chOff x="7188331" y="3346390"/>
            <a:chExt cx="1068553" cy="165220"/>
          </a:xfrm>
        </p:grpSpPr>
        <p:sp>
          <p:nvSpPr>
            <p:cNvPr id="58" name="图形">
              <a:extLst>
                <a:ext uri="{FF2B5EF4-FFF2-40B4-BE49-F238E27FC236}">
                  <a16:creationId xmlns:a16="http://schemas.microsoft.com/office/drawing/2014/main" id="{6C855791-C487-4C6A-B27D-33B5CE92D4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8B71BA4-0B5E-4957-A082-D3EB61909CC6}"/>
                </a:ext>
              </a:extLst>
            </p:cNvPr>
            <p:cNvCxnSpPr>
              <a:cxnSpLocks/>
              <a:endCxn id="58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5B6FEC5F-0FDA-4F57-AA5D-2982F8546915}"/>
              </a:ext>
            </a:extLst>
          </p:cNvPr>
          <p:cNvGrpSpPr/>
          <p:nvPr userDrawn="1"/>
        </p:nvGrpSpPr>
        <p:grpSpPr>
          <a:xfrm>
            <a:off x="5561724" y="3346390"/>
            <a:ext cx="1068553" cy="165220"/>
            <a:chOff x="7188331" y="3346390"/>
            <a:chExt cx="1068553" cy="165220"/>
          </a:xfrm>
        </p:grpSpPr>
        <p:sp>
          <p:nvSpPr>
            <p:cNvPr id="61" name="图形">
              <a:extLst>
                <a:ext uri="{FF2B5EF4-FFF2-40B4-BE49-F238E27FC236}">
                  <a16:creationId xmlns:a16="http://schemas.microsoft.com/office/drawing/2014/main" id="{28134EF5-ED1E-4CB9-B220-730112DDF0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7B6BB8B-9BC8-463F-9A94-6D5A80AFF049}"/>
                </a:ext>
              </a:extLst>
            </p:cNvPr>
            <p:cNvCxnSpPr>
              <a:cxnSpLocks/>
              <a:endCxn id="6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81B4E86-B207-4C17-83F7-B9F6A5109231}"/>
              </a:ext>
            </a:extLst>
          </p:cNvPr>
          <p:cNvGrpSpPr/>
          <p:nvPr userDrawn="1"/>
        </p:nvGrpSpPr>
        <p:grpSpPr>
          <a:xfrm>
            <a:off x="5561724" y="2490409"/>
            <a:ext cx="1068553" cy="165220"/>
            <a:chOff x="7188331" y="3346390"/>
            <a:chExt cx="1068553" cy="165220"/>
          </a:xfrm>
        </p:grpSpPr>
        <p:sp>
          <p:nvSpPr>
            <p:cNvPr id="64" name="图形">
              <a:extLst>
                <a:ext uri="{FF2B5EF4-FFF2-40B4-BE49-F238E27FC236}">
                  <a16:creationId xmlns:a16="http://schemas.microsoft.com/office/drawing/2014/main" id="{01FBFEC8-9B6B-4FC6-A598-85135AE134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42B2E08-7D70-49FF-B115-E6D8A287FAC9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84E790D-FC06-4D42-A303-8FA7AED859E7}"/>
              </a:ext>
            </a:extLst>
          </p:cNvPr>
          <p:cNvGrpSpPr/>
          <p:nvPr userDrawn="1"/>
        </p:nvGrpSpPr>
        <p:grpSpPr>
          <a:xfrm>
            <a:off x="5561724" y="1634428"/>
            <a:ext cx="1068553" cy="165220"/>
            <a:chOff x="7188331" y="3346390"/>
            <a:chExt cx="1068553" cy="165220"/>
          </a:xfrm>
        </p:grpSpPr>
        <p:sp>
          <p:nvSpPr>
            <p:cNvPr id="67" name="图形">
              <a:extLst>
                <a:ext uri="{FF2B5EF4-FFF2-40B4-BE49-F238E27FC236}">
                  <a16:creationId xmlns:a16="http://schemas.microsoft.com/office/drawing/2014/main" id="{BF1C219F-724E-405B-9892-A056A62D03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4BFEDD4-ACF8-4039-89E0-BCA4375D208C}"/>
                </a:ext>
              </a:extLst>
            </p:cNvPr>
            <p:cNvCxnSpPr>
              <a:cxnSpLocks/>
              <a:endCxn id="67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9611265E-B77D-4799-9950-DF5E5CE63830}"/>
              </a:ext>
            </a:extLst>
          </p:cNvPr>
          <p:cNvGrpSpPr/>
          <p:nvPr userDrawn="1"/>
        </p:nvGrpSpPr>
        <p:grpSpPr>
          <a:xfrm>
            <a:off x="5561724" y="5058353"/>
            <a:ext cx="1068553" cy="165220"/>
            <a:chOff x="7188331" y="3346390"/>
            <a:chExt cx="1068553" cy="165220"/>
          </a:xfrm>
        </p:grpSpPr>
        <p:sp>
          <p:nvSpPr>
            <p:cNvPr id="71" name="图形">
              <a:extLst>
                <a:ext uri="{FF2B5EF4-FFF2-40B4-BE49-F238E27FC236}">
                  <a16:creationId xmlns:a16="http://schemas.microsoft.com/office/drawing/2014/main" id="{39160618-119D-4066-883B-1DA541613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 flipV="1">
              <a:off x="8089614" y="3346390"/>
              <a:ext cx="167270" cy="16522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1"/>
              </a:solidFill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4AF1774-4319-4557-9285-1FA9FCD2D23C}"/>
                </a:ext>
              </a:extLst>
            </p:cNvPr>
            <p:cNvCxnSpPr>
              <a:cxnSpLocks/>
              <a:endCxn id="71" idx="6"/>
            </p:cNvCxnSpPr>
            <p:nvPr userDrawn="1"/>
          </p:nvCxnSpPr>
          <p:spPr>
            <a:xfrm>
              <a:off x="7188331" y="3429000"/>
              <a:ext cx="901283" cy="0"/>
            </a:xfrm>
            <a:prstGeom prst="line">
              <a:avLst/>
            </a:prstGeom>
            <a:ln w="254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E320207-C718-45C8-BA05-7C75EC59217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EC5D7E8F-B203-41BF-85D7-795A2FC8A42C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602D20E2-8459-439A-B3AF-3047186C7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87B880A8-0C1A-4DEC-BD3D-5779ED04865A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87" name="Полилиния: фигура 86">
                <a:extLst>
                  <a:ext uri="{FF2B5EF4-FFF2-40B4-BE49-F238E27FC236}">
                    <a16:creationId xmlns:a16="http://schemas.microsoft.com/office/drawing/2014/main" id="{E3F9529E-767F-4F14-B0B7-7687EFA5B293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8" name="Полилиния: фигура 87">
                <a:extLst>
                  <a:ext uri="{FF2B5EF4-FFF2-40B4-BE49-F238E27FC236}">
                    <a16:creationId xmlns:a16="http://schemas.microsoft.com/office/drawing/2014/main" id="{5D3041E2-FD01-4FC4-8A85-7B82F61E7851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9" name="Полилиния: фигура 88">
                <a:extLst>
                  <a:ext uri="{FF2B5EF4-FFF2-40B4-BE49-F238E27FC236}">
                    <a16:creationId xmlns:a16="http://schemas.microsoft.com/office/drawing/2014/main" id="{BFB34D94-9796-4B2D-8553-7F5B0781CC0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0" name="Полилиния: фигура 89">
                <a:extLst>
                  <a:ext uri="{FF2B5EF4-FFF2-40B4-BE49-F238E27FC236}">
                    <a16:creationId xmlns:a16="http://schemas.microsoft.com/office/drawing/2014/main" id="{CE1E5781-8987-4A66-B2B0-D9B720C6FBB7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: фигура 90">
                <a:extLst>
                  <a:ext uri="{FF2B5EF4-FFF2-40B4-BE49-F238E27FC236}">
                    <a16:creationId xmlns:a16="http://schemas.microsoft.com/office/drawing/2014/main" id="{EAEAD829-D4F0-4E4F-AC6F-4BF35C2AE4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: фигура 91">
                <a:extLst>
                  <a:ext uri="{FF2B5EF4-FFF2-40B4-BE49-F238E27FC236}">
                    <a16:creationId xmlns:a16="http://schemas.microsoft.com/office/drawing/2014/main" id="{B14C34CE-6AA9-407C-912C-E24879C7D491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: фигура 92">
                <a:extLst>
                  <a:ext uri="{FF2B5EF4-FFF2-40B4-BE49-F238E27FC236}">
                    <a16:creationId xmlns:a16="http://schemas.microsoft.com/office/drawing/2014/main" id="{471442E2-7F6E-48E9-9661-1EB1426F2F05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4" name="Полилиния: фигура 93">
                <a:extLst>
                  <a:ext uri="{FF2B5EF4-FFF2-40B4-BE49-F238E27FC236}">
                    <a16:creationId xmlns:a16="http://schemas.microsoft.com/office/drawing/2014/main" id="{7C91FB19-754A-4D58-BF0B-30497C9701EC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5" name="Полилиния: фигура 94">
                <a:extLst>
                  <a:ext uri="{FF2B5EF4-FFF2-40B4-BE49-F238E27FC236}">
                    <a16:creationId xmlns:a16="http://schemas.microsoft.com/office/drawing/2014/main" id="{3B7882DD-CCEF-41C0-B76C-00D187193D3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: фигура 95">
                <a:extLst>
                  <a:ext uri="{FF2B5EF4-FFF2-40B4-BE49-F238E27FC236}">
                    <a16:creationId xmlns:a16="http://schemas.microsoft.com/office/drawing/2014/main" id="{3E0A864D-8B73-4C8B-8C2B-E3EFBD3DADB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: фигура 96">
                <a:extLst>
                  <a:ext uri="{FF2B5EF4-FFF2-40B4-BE49-F238E27FC236}">
                    <a16:creationId xmlns:a16="http://schemas.microsoft.com/office/drawing/2014/main" id="{45C11CFC-C322-4271-8519-99945B94A29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: фигура 97">
                <a:extLst>
                  <a:ext uri="{FF2B5EF4-FFF2-40B4-BE49-F238E27FC236}">
                    <a16:creationId xmlns:a16="http://schemas.microsoft.com/office/drawing/2014/main" id="{0BECD1D6-B3BE-4D2D-BFF8-04B2E11D069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: фигура 98">
                <a:extLst>
                  <a:ext uri="{FF2B5EF4-FFF2-40B4-BE49-F238E27FC236}">
                    <a16:creationId xmlns:a16="http://schemas.microsoft.com/office/drawing/2014/main" id="{C0D370D9-7222-4AE2-82B4-EF1529D7165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: фигура 99">
                <a:extLst>
                  <a:ext uri="{FF2B5EF4-FFF2-40B4-BE49-F238E27FC236}">
                    <a16:creationId xmlns:a16="http://schemas.microsoft.com/office/drawing/2014/main" id="{22C54E6F-B430-4F8E-A309-D1660B5537C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1" name="Полилиния: фигура 100">
                <a:extLst>
                  <a:ext uri="{FF2B5EF4-FFF2-40B4-BE49-F238E27FC236}">
                    <a16:creationId xmlns:a16="http://schemas.microsoft.com/office/drawing/2014/main" id="{375805CB-4900-46FA-86E3-82C0A1AC47A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: фигура 101">
                <a:extLst>
                  <a:ext uri="{FF2B5EF4-FFF2-40B4-BE49-F238E27FC236}">
                    <a16:creationId xmlns:a16="http://schemas.microsoft.com/office/drawing/2014/main" id="{53881884-0AB6-4465-BEF0-9ADC9A9A49C9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: фигура 102">
                <a:extLst>
                  <a:ext uri="{FF2B5EF4-FFF2-40B4-BE49-F238E27FC236}">
                    <a16:creationId xmlns:a16="http://schemas.microsoft.com/office/drawing/2014/main" id="{A62BBAA4-B002-4F2A-B8E1-134D57DD6AE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4" name="Полилиния: фигура 103">
                <a:extLst>
                  <a:ext uri="{FF2B5EF4-FFF2-40B4-BE49-F238E27FC236}">
                    <a16:creationId xmlns:a16="http://schemas.microsoft.com/office/drawing/2014/main" id="{BDDBA869-601D-4BB9-B8B2-3392CA0F352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5" name="Полилиния: фигура 104">
                <a:extLst>
                  <a:ext uri="{FF2B5EF4-FFF2-40B4-BE49-F238E27FC236}">
                    <a16:creationId xmlns:a16="http://schemas.microsoft.com/office/drawing/2014/main" id="{0376B7F0-58B9-41C7-B06B-D5ED32E8E3D9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: фигура 105">
                <a:extLst>
                  <a:ext uri="{FF2B5EF4-FFF2-40B4-BE49-F238E27FC236}">
                    <a16:creationId xmlns:a16="http://schemas.microsoft.com/office/drawing/2014/main" id="{C2822DB7-7363-4F8A-97EC-249D9AB02A8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id="{52080BEC-9FF1-448F-B2D3-44FF4613C58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id="{C172DCB4-84C5-4C53-925F-1E669BA4E053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35FFACF1-2A35-49C4-849B-31CE37AC83F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6000B2AA-988A-4D8F-8048-2560E67FF87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: фигура 110">
                <a:extLst>
                  <a:ext uri="{FF2B5EF4-FFF2-40B4-BE49-F238E27FC236}">
                    <a16:creationId xmlns:a16="http://schemas.microsoft.com/office/drawing/2014/main" id="{4CBD25FC-6C19-4247-AE66-DD011A98479A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2" name="Полилиния: фигура 111">
                <a:extLst>
                  <a:ext uri="{FF2B5EF4-FFF2-40B4-BE49-F238E27FC236}">
                    <a16:creationId xmlns:a16="http://schemas.microsoft.com/office/drawing/2014/main" id="{256FC3BB-EBF1-493A-939F-B0CE550CA14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D4859347-40FE-440C-8BB2-AFAA2B3B4B2D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: фигура 85">
              <a:extLst>
                <a:ext uri="{FF2B5EF4-FFF2-40B4-BE49-F238E27FC236}">
                  <a16:creationId xmlns:a16="http://schemas.microsoft.com/office/drawing/2014/main" id="{48F8EBA0-47C6-47D5-B742-491E5F3FD7E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1FC05-E53E-4267-B260-3B84D14B0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C4DEED5-5294-4A84-A570-8E283E8F843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EC4D4BA-DC56-4501-81E3-30BF6D715C6B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8001780-BA6A-4568-969D-D5220E0E9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FD00AE7-24CB-4F51-A0E0-20B2668C2DFE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110081A-8C57-400F-9869-954747A3EB1F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6C5ED9-5EC5-4706-9706-C6C81F8CA78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FB04040-2C71-4CA8-B519-C62B980DBB3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576990D-61D0-4E2F-AE2A-691ED67BE6A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8CD23F9-65AE-4F3D-81A4-199E1A6D6F84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4DD1C33-88AE-454C-956C-DAA65429FFF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CBE9C3F3-9EF2-43AC-85C7-22BF37B91A8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96F55775-14D0-408B-8756-0C6274C9F1F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3A7F421-9875-4964-B152-943918F1DFEA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BF491195-BBA4-4766-BD4D-C44949383FFB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5C7C9CC4-8667-446A-BEF8-7C464E85DC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DC966D5-1C15-4746-944C-0A10850C5C9F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88A49A23-3A6E-482B-9F33-7CA812C186DB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47B6822F-18A1-45A0-8C4C-59FCF44C1C9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546C4C35-DA1F-4F4F-A94D-36BDF85B9AC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869A1F-4F47-4601-B058-2B7EB51F72D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9566E4E0-6173-4864-BD6E-DF0B46B4F30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1249D546-C866-45E7-AE04-3F6F88995D6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18514B78-A65D-46EC-9274-76A1DB4127E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CF86CEB6-74E2-4273-8914-4A33CCF69FB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E608FB51-80D9-49A4-97E6-34FEAA0860C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A67CFA5-7067-477E-BAA7-4D8CF45E6F5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F9BF8A47-BC85-4B73-93AE-1F20230D968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A2179092-D2DE-42A8-9C29-EA28C5455CB1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BB9AA607-0206-450D-86E5-EA95B861ACA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EFBA879F-7491-4681-92C2-BA1E685DFF1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87F990BD-C05B-46A7-B5D5-6E4EC84FB8FA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7BDDD44C-3C4E-45FC-B819-930AD67CCF29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E20C6B-EB74-428B-8673-74F4C5A48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C7DF047-31DD-42AC-9EAB-1BC4C238AE2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620F902-69B3-4E58-B4EC-DE5A7C099EBF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A32FBB-0767-40E5-9CE9-396C6FE5A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E8D5AF07-D516-4226-A37F-B57C2A77598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37E9F4A4-B0DD-4360-81A1-4718DB13246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011DE2B-136E-455C-8693-7BADE243180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8BC8F4-AF47-4FE4-B9EA-B1E722BC6CA8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132C80E1-2E0F-4CB1-ABA7-118A7C913482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4ACD9B0B-B31F-49D6-A61A-490D878E1811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FEC5A5CB-00BE-4E2D-92C0-CB3924DEF63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DB6ACB35-26D5-4915-ACDC-D3315C605EB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AE5E51B-F381-4BA3-A195-479E80ECA554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2C7D9EE2-7269-4C42-B059-CFD4B52E9A92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39E65D60-C848-458F-B74E-DD3299DB285F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32F6EE4D-DD94-493C-852C-E150915831C8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B707459B-1D63-49A5-8ABE-9A93B7B1C56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435EB9A5-F85E-4E1C-88D8-70F125145948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04151F01-FAA5-4A96-8F1E-A2B0FD5F048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529FA4CF-EA23-4B47-9575-36CC42573309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B63E49A8-53FA-47FA-B99E-9CDF48577B90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14EBC2F-388E-437F-84DC-174B2A4C9A9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7F7DF3D0-3041-4880-9C92-AFBC5C88DB03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544B3C31-59D9-416C-82D8-6048C5E18ECC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C82B20F7-0D84-415C-A665-A2662456D14B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0D0BB878-FD05-478C-968D-C7DA5FCC381D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5C602C8B-DBA4-4C6E-A5B8-4979051E6626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A4766036-3D28-4136-9C9D-67CE25172F2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27FB591-5108-439B-9593-790F4E5F6DB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307FA40A-CDDB-4BBF-B29C-FF211CAC560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7294C32B-A8F9-451D-9997-B3498FAF1399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C6D842C-846C-4AEB-A57E-FA115EB74DF3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7ED7D1C6-DDA5-4E62-8A4F-D691DE8B1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649669-AC31-42BC-89FA-E11580700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586FB93-0180-4022-B5D4-AFE5282F9D0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6FF09DA-E1EF-407F-9477-8AA9B857260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AD11932-286E-4B39-9EFC-60F62B112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3AD45656-1A93-4E90-99F8-86F6BB900F1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77A77F3-C6A8-4CAA-A32C-351ECC958B7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EA5CBC29-6F8F-4DB9-8761-E5565104BB4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388883B-C1D6-4978-A3FD-717B392BB30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D10E59B1-92DB-43C6-ADA9-77F09FF888C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F2C63531-40E2-41E3-AD2A-C6E645ACB2E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3EAE7383-FD66-4547-BDB8-DFBBAA1560E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A0C2752-79FA-484B-BAC3-2929BAF75A5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E16D82BF-3763-446A-936C-19B5A005C552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08CBA521-D905-481F-A132-3F340464F54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A3EA0853-17CD-4AEA-A9A7-B1F815CD93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C054058-0100-4AC3-A0AF-B34E9FE0AFF5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A74E599-1359-4132-A893-85680F3DA953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BD2F307-91C4-4E25-BBE0-09F928ADD46D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37E19FF-6E5A-41BC-9D8B-CAE707232BB5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1F6720-0166-4433-B11A-A2085BB101C3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81796A-D70C-4E32-BEC8-AB3D85BD958A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E13CCB89-47D4-46EE-AB91-044542145A22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F42E062-8D88-42AB-B835-CBBE03C7D6A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BBA0D9C5-47B6-47D5-9C49-9DA9FF7895AE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4D352122-CC30-467B-A5ED-2698E29193D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ED6B498-E3F5-4E4F-B8A8-A66FC8B41F9E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CE1A1C09-5571-4EFA-B3FE-0C7FD93096A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DCDE9B86-2C24-4C7E-BF82-5B56FB2CC31A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D867293-C8B3-43CF-9FA2-05EE9081DFF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61D42E86-DB88-4254-BEAF-5F8C6B0B97B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25231B4-4E9F-4513-A4DD-EA43BD9D1BF4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B5875D6A-588D-4516-BC01-1FFE0E3CA5E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2A81E9D1-9035-4511-BD36-36B99F04DB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E599EA99-12FE-4859-9C78-C6D4943AD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39B213-799A-4B4D-9915-90C4E6E13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E165D020-9891-4F93-9E23-C39D3A53495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D2FF1A3E-CD08-4F05-93A1-798CF3E5F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Группа 155">
              <a:extLst>
                <a:ext uri="{FF2B5EF4-FFF2-40B4-BE49-F238E27FC236}">
                  <a16:creationId xmlns:a16="http://schemas.microsoft.com/office/drawing/2014/main" id="{55E1E076-D425-470F-A0C8-CA475A1BD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F20A82D4-DC11-44B7-A8B6-52BE9387B96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02140C81-079A-4BF2-8277-7AFC9D15853A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88C96BB1-A746-490C-A017-23F2AF5B2E23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B3CA114A-C459-4101-A700-3AAAAFE41033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647D9C0C-E6DD-4ADD-AA6F-23A3077230BA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F1D31973-915A-4CE7-B9D7-520020D7C74A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074B7A4F-6074-4194-BB8A-EEF7B65AEBCC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5" name="Полилиния: фигура 164">
                <a:extLst>
                  <a:ext uri="{FF2B5EF4-FFF2-40B4-BE49-F238E27FC236}">
                    <a16:creationId xmlns:a16="http://schemas.microsoft.com/office/drawing/2014/main" id="{EB026508-7711-4809-B958-2B6545AEE3DF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6" name="Полилиния: фигура 165">
                <a:extLst>
                  <a:ext uri="{FF2B5EF4-FFF2-40B4-BE49-F238E27FC236}">
                    <a16:creationId xmlns:a16="http://schemas.microsoft.com/office/drawing/2014/main" id="{E06ADACE-E854-47F7-9051-21B7D95B419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66">
                <a:extLst>
                  <a:ext uri="{FF2B5EF4-FFF2-40B4-BE49-F238E27FC236}">
                    <a16:creationId xmlns:a16="http://schemas.microsoft.com/office/drawing/2014/main" id="{E5857FD4-C56C-4956-B227-AACEEEAF196E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67">
                <a:extLst>
                  <a:ext uri="{FF2B5EF4-FFF2-40B4-BE49-F238E27FC236}">
                    <a16:creationId xmlns:a16="http://schemas.microsoft.com/office/drawing/2014/main" id="{D3118B60-220A-4FBC-8F8C-7E9567166620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68">
                <a:extLst>
                  <a:ext uri="{FF2B5EF4-FFF2-40B4-BE49-F238E27FC236}">
                    <a16:creationId xmlns:a16="http://schemas.microsoft.com/office/drawing/2014/main" id="{159ACDB9-30A9-4B20-8556-0DF33FC957D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0" name="Полилиния: фигура 169">
                <a:extLst>
                  <a:ext uri="{FF2B5EF4-FFF2-40B4-BE49-F238E27FC236}">
                    <a16:creationId xmlns:a16="http://schemas.microsoft.com/office/drawing/2014/main" id="{F019D15A-6C4B-4640-B85D-19ECE7833AEE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: фигура 170">
                <a:extLst>
                  <a:ext uri="{FF2B5EF4-FFF2-40B4-BE49-F238E27FC236}">
                    <a16:creationId xmlns:a16="http://schemas.microsoft.com/office/drawing/2014/main" id="{7D08950B-954F-4769-A647-F5A159F7169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: фигура 171">
                <a:extLst>
                  <a:ext uri="{FF2B5EF4-FFF2-40B4-BE49-F238E27FC236}">
                    <a16:creationId xmlns:a16="http://schemas.microsoft.com/office/drawing/2014/main" id="{4EF42FE6-A99E-41E5-910C-2A9DDACE49C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3" name="Полилиния: фигура 172">
                <a:extLst>
                  <a:ext uri="{FF2B5EF4-FFF2-40B4-BE49-F238E27FC236}">
                    <a16:creationId xmlns:a16="http://schemas.microsoft.com/office/drawing/2014/main" id="{1F48C862-A00C-477C-8EF4-AE50559BFF6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: фигура 173">
                <a:extLst>
                  <a:ext uri="{FF2B5EF4-FFF2-40B4-BE49-F238E27FC236}">
                    <a16:creationId xmlns:a16="http://schemas.microsoft.com/office/drawing/2014/main" id="{E765BFCD-013D-4B0F-9765-FD9C1D1EFB0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: фигура 174">
                <a:extLst>
                  <a:ext uri="{FF2B5EF4-FFF2-40B4-BE49-F238E27FC236}">
                    <a16:creationId xmlns:a16="http://schemas.microsoft.com/office/drawing/2014/main" id="{FDC92BCA-B40B-4555-A002-F1D2AAE0B69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id="{83D07E91-B853-4EFE-845D-1DB607B9D412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7" name="Полилиния: фигура 176">
                <a:extLst>
                  <a:ext uri="{FF2B5EF4-FFF2-40B4-BE49-F238E27FC236}">
                    <a16:creationId xmlns:a16="http://schemas.microsoft.com/office/drawing/2014/main" id="{782CE478-BD44-4A6E-B4FE-8BA7F9AC7FF3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id="{B410AD1E-1BB3-4306-977E-BB2F14521D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9" name="Полилиния: фигура 178">
                <a:extLst>
                  <a:ext uri="{FF2B5EF4-FFF2-40B4-BE49-F238E27FC236}">
                    <a16:creationId xmlns:a16="http://schemas.microsoft.com/office/drawing/2014/main" id="{93663B02-4069-49F6-8764-FFD128355BC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0" name="Полилиния: фигура 179">
                <a:extLst>
                  <a:ext uri="{FF2B5EF4-FFF2-40B4-BE49-F238E27FC236}">
                    <a16:creationId xmlns:a16="http://schemas.microsoft.com/office/drawing/2014/main" id="{0E2233D0-076C-42CC-9E06-08D75634A94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1" name="Полилиния: фигура 180">
                <a:extLst>
                  <a:ext uri="{FF2B5EF4-FFF2-40B4-BE49-F238E27FC236}">
                    <a16:creationId xmlns:a16="http://schemas.microsoft.com/office/drawing/2014/main" id="{F95AE4F4-AD0E-48BF-9299-579FB92CE938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2" name="Полилиния: фигура 181">
                <a:extLst>
                  <a:ext uri="{FF2B5EF4-FFF2-40B4-BE49-F238E27FC236}">
                    <a16:creationId xmlns:a16="http://schemas.microsoft.com/office/drawing/2014/main" id="{3882ED78-C433-485B-9A91-6A603D5B7E4C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3" name="Полилиния: фигура 182">
                <a:extLst>
                  <a:ext uri="{FF2B5EF4-FFF2-40B4-BE49-F238E27FC236}">
                    <a16:creationId xmlns:a16="http://schemas.microsoft.com/office/drawing/2014/main" id="{87E0E0E1-63B8-466E-BE21-CADDF3C2671C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4" name="Полилиния: фигура 183">
                <a:extLst>
                  <a:ext uri="{FF2B5EF4-FFF2-40B4-BE49-F238E27FC236}">
                    <a16:creationId xmlns:a16="http://schemas.microsoft.com/office/drawing/2014/main" id="{7151F13F-B5EA-47D5-8CB4-F50299A84252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57" name="Полилиния: фигура 156">
              <a:extLst>
                <a:ext uri="{FF2B5EF4-FFF2-40B4-BE49-F238E27FC236}">
                  <a16:creationId xmlns:a16="http://schemas.microsoft.com/office/drawing/2014/main" id="{10910ACA-1086-4E1F-95F9-4168BC0A1AAA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5" name="Овал 184">
            <a:extLst>
              <a:ext uri="{FF2B5EF4-FFF2-40B4-BE49-F238E27FC236}">
                <a16:creationId xmlns:a16="http://schemas.microsoft.com/office/drawing/2014/main" id="{FFC5341B-8088-45B3-B1E0-C836E023CF3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3040A7-4ABD-4AD7-A17F-EE859EDDB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>
            <a:off x="0" y="0"/>
            <a:ext cx="12192000" cy="243060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5" name="Овал 164">
            <a:extLst>
              <a:ext uri="{FF2B5EF4-FFF2-40B4-BE49-F238E27FC236}">
                <a16:creationId xmlns:a16="http://schemas.microsoft.com/office/drawing/2014/main" id="{A77AC7FD-4530-427B-B5AB-32CDD089F93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698AD5-4A3F-4D53-9ACB-E2C20A597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C4B2A816-3203-4ACB-AB6C-8EFD24F7F02C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3395AA38-74A1-4EBE-A8B4-DF61166BCDE8}"/>
              </a:ext>
            </a:extLst>
          </p:cNvPr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22B6E87-DC5C-4C5D-8379-65E3242EC328}"/>
              </a:ext>
            </a:extLst>
          </p:cNvPr>
          <p:cNvSpPr/>
          <p:nvPr userDrawn="1"/>
        </p:nvSpPr>
        <p:spPr>
          <a:xfrm>
            <a:off x="7366644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8D74E0F3-44A5-4115-A1DE-CFC6C8DAB3B9}"/>
              </a:ext>
            </a:extLst>
          </p:cNvPr>
          <p:cNvSpPr/>
          <p:nvPr userDrawn="1"/>
        </p:nvSpPr>
        <p:spPr>
          <a:xfrm>
            <a:off x="9542096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D726E30-C1D6-4285-B31D-DB4B0AFE1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11ECAAE6-96D9-458E-A79E-8B71C85EA8C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20349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20" name="Рисунок 4">
            <a:extLst>
              <a:ext uri="{FF2B5EF4-FFF2-40B4-BE49-F238E27FC236}">
                <a16:creationId xmlns:a16="http://schemas.microsoft.com/office/drawing/2014/main" id="{24FBB95A-DD8F-4C88-9617-11735A213E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695801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1FE01676-F1D6-4F0B-B3F9-B0927527AB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2" name="Текст 35">
            <a:extLst>
              <a:ext uri="{FF2B5EF4-FFF2-40B4-BE49-F238E27FC236}">
                <a16:creationId xmlns:a16="http://schemas.microsoft.com/office/drawing/2014/main" id="{8C38D665-1E5E-4FC2-B045-B85AEB2D1C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6644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4" name="Текст 35">
            <a:extLst>
              <a:ext uri="{FF2B5EF4-FFF2-40B4-BE49-F238E27FC236}">
                <a16:creationId xmlns:a16="http://schemas.microsoft.com/office/drawing/2014/main" id="{7618809C-A5EC-4365-80B6-929AB250118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42096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5F2FFA1-EB51-4EC8-9978-83F74D23B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1E572C-A4D9-4570-8857-4E00BBFD4D8D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Овал 171">
            <a:extLst>
              <a:ext uri="{FF2B5EF4-FFF2-40B4-BE49-F238E27FC236}">
                <a16:creationId xmlns:a16="http://schemas.microsoft.com/office/drawing/2014/main" id="{E2DE4E07-5D50-4EAA-BF50-36CAD1E714F1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9CAD5-2D68-435D-BE44-F2A23092F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1EFCA073-093A-47B7-9F38-530FAC419CB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41ADB40A-9574-4561-AE36-55D3258DA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61B5A048-F889-445A-A844-83B05DD7186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6C714CFE-8269-4B1C-8830-D18E381C6B9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1" name="Полилиния: фигура 130">
                <a:extLst>
                  <a:ext uri="{FF2B5EF4-FFF2-40B4-BE49-F238E27FC236}">
                    <a16:creationId xmlns:a16="http://schemas.microsoft.com/office/drawing/2014/main" id="{A1550CFB-8206-4CDB-AB16-DE34E85F2699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2" name="Полилиния: фигура 131">
                <a:extLst>
                  <a:ext uri="{FF2B5EF4-FFF2-40B4-BE49-F238E27FC236}">
                    <a16:creationId xmlns:a16="http://schemas.microsoft.com/office/drawing/2014/main" id="{CA9F2AED-E141-4EA6-A0E5-BA808EED3B3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37C9184-5B33-422F-82C3-62A117D357E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224BA6E4-B4A7-43EB-B4F2-B972F09242A8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65A7F953-804D-42A7-8D02-DDE485B6DFAE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68343116-A7B7-4736-AC24-3938F1EECD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03F6274A-8876-42C8-96BF-DA8E6B06CE6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4076E446-7D5D-4D45-B907-ABCA63BD799D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9" name="Полилиния: фигура 138">
                <a:extLst>
                  <a:ext uri="{FF2B5EF4-FFF2-40B4-BE49-F238E27FC236}">
                    <a16:creationId xmlns:a16="http://schemas.microsoft.com/office/drawing/2014/main" id="{482DD115-3C65-4116-A48B-D2BCA8A4BEC0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0" name="Полилиния: фигура 139">
                <a:extLst>
                  <a:ext uri="{FF2B5EF4-FFF2-40B4-BE49-F238E27FC236}">
                    <a16:creationId xmlns:a16="http://schemas.microsoft.com/office/drawing/2014/main" id="{3AB36820-734A-435C-8EBB-B2AB3BB4835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B4FCC2C-1372-41A2-B9E2-B163316FFBB4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F40360B6-5ABD-49E5-90DA-CEDFB33C1FA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3BB90237-09E5-4564-84E4-A9B52AF380B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18093D2C-423D-4C84-9973-D2C4898B655F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D9F03992-9826-4E71-B6BD-624017129DCC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237FC13C-DA45-45E3-9C4B-5E73C1B12921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A795E19D-4B29-419A-825C-83430FB541CD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E5D9264-3326-42FB-8268-AEF384B9D1C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5C59C167-8721-44C3-8D00-607AB73EFFE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C0953DF1-5037-4371-8C7B-E2C7FB6A03D4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24092E2F-FF6E-4818-8A72-046908054FE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C37DAE0E-B358-45E5-B218-1F1E4EE843F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E1B34E78-E2F8-449D-B51A-B8E8DEABF4DC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2" name="Полилиния: фигура 161">
                <a:extLst>
                  <a:ext uri="{FF2B5EF4-FFF2-40B4-BE49-F238E27FC236}">
                    <a16:creationId xmlns:a16="http://schemas.microsoft.com/office/drawing/2014/main" id="{1DA7ACDD-2D19-44D4-8D17-E5D08613EE1B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3" name="Полилиния: фигура 162">
                <a:extLst>
                  <a:ext uri="{FF2B5EF4-FFF2-40B4-BE49-F238E27FC236}">
                    <a16:creationId xmlns:a16="http://schemas.microsoft.com/office/drawing/2014/main" id="{E4AC0939-B210-4E0E-AED2-1EF985D760E8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4" name="Полилиния: фигура 163">
                <a:extLst>
                  <a:ext uri="{FF2B5EF4-FFF2-40B4-BE49-F238E27FC236}">
                    <a16:creationId xmlns:a16="http://schemas.microsoft.com/office/drawing/2014/main" id="{F37BA3E1-B05A-4E91-A439-66611043F47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22" name="Полилиния: фигура 121">
              <a:extLst>
                <a:ext uri="{FF2B5EF4-FFF2-40B4-BE49-F238E27FC236}">
                  <a16:creationId xmlns:a16="http://schemas.microsoft.com/office/drawing/2014/main" id="{7253831F-3915-42CF-85F4-E7197C9D76AF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id="{4E011B25-16C9-4596-A34D-743C840436BF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28.05.2023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A09C7A2-9A61-4529-83CC-17CE34BC3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28.05.2023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B64BF0C-8674-48F9-829A-5893BFFF12CD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5FC05D0-6948-4109-90E6-D50FEAF5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62FCA434-79CD-43BB-B0BA-0E764926F648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4D2DDAF-0B61-46D8-AC4C-5B14A2E201F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04EB19E2-9C53-48CA-B98F-3F1B6E941B78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45158839-2AD4-4C27-B524-C38E060A74BA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175CEB6-E0A7-43F7-9864-BF910C9E333A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9B65901-E33E-4EB7-AE94-304C243AD08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57AA95F4-BC78-43BA-8D14-144D8C0A470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14089E-B613-452C-9CDC-B09178A3992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1F75377-4167-4FA0-8323-FC682445A43A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D1CDAFC4-A3F7-4608-A94F-4C2905347E5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5D02753-6F3E-4E92-BAD0-56A9A98FBBBC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E3DD11ED-AA79-428C-9E23-A91C561A1BE9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4CC93F81-9B09-49D2-918A-0F4A41C1C0B6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3686F487-D6ED-442D-A135-593F978F9BCC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41E542A-D3D7-4952-8960-88141B9AF25C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13B1366E-5323-4BE8-BB79-4CE1867F459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AD42B7B-F84F-4215-B7AE-F858E835D24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CE1498F-A1F7-4758-956E-9E57521450BF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5AA774D4-0D3D-4F33-A013-5AE605CB860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C0973A0C-C005-449B-BAEB-FF6A0031C51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D0F088E8-64B9-441D-87AA-7E60157A2E5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0A656CCD-E320-40AE-896F-34490EED7C1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FFEC11D7-AF84-4987-8EFE-CEC363169EBD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BE3516B-6AD8-47CF-9AD4-F1DD4A7954E9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3D8FADE6-B616-4C02-93DA-633C45A9D7EF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AE366F9C-8860-45D2-94CB-702AE8C3DC8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DDC4D3A8-96B6-421B-8812-15746F1F0AB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0BEC02FA-A147-4D42-AA71-B0BC1F6FFC0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9A1F3053-910C-4B30-8440-58CABFF351E7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8" name="Овал 57">
            <a:extLst>
              <a:ext uri="{FF2B5EF4-FFF2-40B4-BE49-F238E27FC236}">
                <a16:creationId xmlns:a16="http://schemas.microsoft.com/office/drawing/2014/main" id="{D9D9666D-DAB0-4839-9F79-C2A57B5D2AC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0137A4-40DD-4284-9B6C-01B226FBB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28.05.2023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4BA1539-3124-4820-B2FE-236F54C26204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B183616-2D1D-48D5-9B13-FC4051BFA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538C4176-58E9-49D0-A7F0-40AA7BB0BF5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C586DAC7-C591-4A9F-88D7-14C2371ACB04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D11A843F-64C2-405C-97D1-1D6F5757685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BAA8CBC7-C3D8-441E-9207-3BEF0DA76DE7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7879BB4-70D8-4031-976E-FE2FBE1C2140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4E8928B-5FA5-4199-91DA-FCD95810BE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BE67F2CB-BE16-463D-81A1-5F42D3130155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720DDFE7-68E7-49CA-96FE-00D7C76564DD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D48777-029F-4375-A0DA-D686318C0259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8E162AA0-54DD-46CB-BF82-221872CFE5B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D93F355C-ED9F-4019-8649-9746F4CC3AE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5E53E591-F636-48F0-9A92-5CB9D65F244C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F9632D1F-3A2C-479E-9A81-FCDD9AA3CDA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6FA8F7AB-89BD-4C2E-9D47-5D4024B80DD6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EFF3C25A-5AA6-4D3F-A064-7745070C043E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23570844-8B6F-44CE-B02A-B3413FB21EE5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63372A20-8481-4B89-BC37-62E42ABF94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89ED1CC-74F4-45C3-A0A0-DA64414C818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537EA443-C24C-4612-AA5F-BEF0F86EC53F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436EA9CE-EA9D-4A42-9F1F-BCFE135F35B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1D22642-E14A-4F58-ABF7-A82A544AB04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F771D413-371A-430C-87CA-D30422F1AA1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66F77007-25BF-4F1F-88EE-E9CDBED73D70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94E88036-AD10-45E6-AECE-9C822594B82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3371EF03-1AE6-468E-8511-B539CD0BD9A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88A9FCD2-5EA8-4771-B4D6-77E7EFB69B0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A8B91A6-1114-410E-A7A9-3EEAAEDB7F87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F2209EA-5B97-479E-A0CC-9E33002B3069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331622D-D64F-4C98-83A6-6CBADC08097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FA248C36-3767-4C92-B866-4C87F77A267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CABF04-CD1F-47A5-813D-B76EDA3A0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28.05.2023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4A0CE40-45F7-4376-8309-8AD36F8DC72E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1E70FD2-8A89-4D91-A927-1531A494E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BD6E6637-E4B5-4F0D-8415-68469CE68DA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A34E14D1-D676-4E2F-9E74-45AD9CC1A66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7C16DD6A-DADD-4E51-97FD-EC3966A978CC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90C3029-A1B6-4D27-8970-D1B41E0818D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0668E8EC-33A2-41B7-BE70-3EE51ADB88EB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47A959C-2A67-46FC-86CF-38DE5CA0AF7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0B2236EF-9C28-4AB5-8AAE-7AF093BCEEC0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B9F636E-B40A-42AA-9A0A-E5CE2C830834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6E37791E-AD2A-42AD-9ED5-B0C161092FE1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F698A4F7-B40F-48BB-B527-37AED532CE99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093907D-1D0E-4410-9C0B-C8C10F460B95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67DCEFA3-78E6-434E-9243-A253D96A456E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866780F-F71A-4927-AFDF-0F1863203190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B82F8E77-67D0-4119-821B-1B5BC6FD9421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845C6A5A-0025-4F8B-8F2F-A7EABBADCEC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B62821CB-B3B8-44F8-9C00-8EE48DAD4FD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45379EB-0A03-4C15-9C83-B4FFA3251AD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06D37DA9-FEA6-4E91-B22F-B8521284A8B8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7BB4DA16-7041-4CA9-AAB5-125752E5B642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98BA0103-9E61-4E52-A0AA-63626BD6B515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E989B6E3-3A1D-4091-84CD-83EBF204E138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1C9D8F5-FE2F-4B2A-91D2-600C7CE1EA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FA4BA128-E6E8-4695-A911-8AA9F8E02A01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4D315F7C-9423-4932-98F9-1B3E34F2F383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ED1D1A4E-2E2E-443B-BECD-29902D513FD4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3DEF60A4-3D98-4E86-A638-CB4FF3218BC5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6AE00CF2-B1D8-4E9D-AA10-664D52FA495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34B91140-FDE4-4001-84AD-714C53330A9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73635B79-9983-4885-B729-3864D0D3D92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8" name="Овал 47">
            <a:extLst>
              <a:ext uri="{FF2B5EF4-FFF2-40B4-BE49-F238E27FC236}">
                <a16:creationId xmlns:a16="http://schemas.microsoft.com/office/drawing/2014/main" id="{8C839763-5ABE-4C00-9A12-9EB1E9597744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141A47-311D-458F-AA53-EBDC50AB8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B3B62AE-8805-4665-851B-012367F69113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C0FC0D3-ACA9-4B5F-89C1-7C0F9A83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B201969A-E229-4703-8C26-CEAD723AB404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4AC84EE9-DB63-4F7F-A634-D4E0F3C505FA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id="{9CF47A7C-2486-439A-91BF-447053F55E8D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A50A1591-22FD-4F1D-B358-185D84AA5E6C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A98C59AE-A663-418C-BA01-9B4D094C0DFE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683DB6A0-90C3-46C7-84F0-05A5DD1C5B85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B56BFCBF-FE0A-4DDF-A5F8-D75BE1953192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A4541563-FEA5-48BC-ADA5-7BFBFD88F78E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9DCBF8ED-B942-4382-89AD-8EB4F25ABA1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4B9431-4996-4566-902A-B7175AE6BD55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753A90CE-AA80-46C5-9BE0-901DFE447B9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6C83A3D1-85AB-4E4D-BE89-9F0AA584125D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CE1DFFBA-C9E8-4D84-90C3-0DB3574A124A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552081BD-DB45-41E4-8AC8-A9FCDB5ECCB9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8EB8CA63-B69E-4CC0-9C7E-AE9A52F69CC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2E29C9AC-0A62-469A-BB5B-1BBC90F50267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36C054C6-97BD-471B-A7DC-0935DAB2108F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79B1DD2A-70A0-485F-B9FC-3B20F078694E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B77049B9-DCBF-4485-A57E-F823D50FA6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6A1CBC36-486A-4237-B422-57858443BAA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6C41CED7-6FD5-432D-A2E4-213594DC8846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245B7F32-5F26-4E18-B229-9E0826B394C1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516CA0E6-29BE-4548-A288-5D1A9BB6E415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67ABA86F-EE87-452A-851F-B0E906EAAF17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63F0832B-B235-45E9-9743-9A2D1F0A916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68925D8-A835-4A1A-B900-92F758722E5D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7689FA15-A1A1-4E4A-AFAB-7F38B57672A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08665AD8-C9AD-4D31-892E-6A561F03AEEE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0DFF8B5-5D71-4337-956B-7663A3EAAC0C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id="{3BCB061B-0FA7-489A-A5E0-2C9484FA3A8B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0F49FBD-FABC-4BC3-A1B9-71F165FF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28.05.2023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72A24EE-B7BC-44C8-B32B-695094554CDD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3C13EBB-0421-4D3B-A4CB-215A0EE3BF3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8863914E-ABE1-475A-AE9F-691A85326C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B38B827A-EB96-4E7D-8A5C-69A0E64543EB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81DC4C26-336C-4B87-A0C6-5DE76A5ACF45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584B42B9-C2F3-4C28-A4EE-B469652DEDD7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6543B6CB-775C-4930-B251-A7B6E5CFA7D6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7E7FB161-6158-4387-9EC3-C19072B6E4DF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FB30DAA5-C71B-4F5D-8227-A57BC68C96C0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568B411F-4D79-4370-AB54-F5F43D1996B8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FE09E9B2-B754-4D78-9A27-EFAD77935D3F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5E85C189-3618-4C97-B067-0B033FD11BC0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78F09058-9C2F-41FA-8BA7-CDB5CEB86F54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A40CE927-AFFB-44C6-A4B8-FE404C028703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E5D6F939-BD26-4F9A-AE5A-4DDFB681742A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4B63FD00-F354-4C7A-9AF0-07159512FDFE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F06FCC35-F735-4EFB-8597-BB258A7F97B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301ED66D-E77A-4040-BE1A-01A45F455104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AE82E516-38E9-480A-A6E9-2E618D7CB85B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31A0FC18-886D-4444-8F4B-2273A62609E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1801EF97-81DA-4D77-B243-3BCC85BF9A2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CB9F89A2-779D-4C06-A88F-8CDD8F4C103B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81C99C55-B815-45FD-9E53-1D037FECA488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60850325-A16D-467F-9F79-282B9104DA9A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CF664506-7ADD-4EE2-BBAA-19443BE121C8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140FE9C5-2A74-4ACE-AEB0-0C7749D40AE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03C61886-A919-4258-876C-F2ACB84D4912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12C7DAD4-1FC3-4929-ACD3-E137A0E4F7B7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871194C-FA1E-4D43-860D-8010D250A329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0C954D64-69F5-4CBB-A5E3-BEBB25109561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B633A84D-D3D7-479A-ADD1-5E00CF418F8B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83BD4F86-95EA-42A6-9343-544FE514BD96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09D5EE-94B3-40E3-9F78-BA0CDA0C2F96}"/>
              </a:ext>
            </a:extLst>
          </p:cNvPr>
          <p:cNvGrpSpPr/>
          <p:nvPr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87B050D-3587-4917-8898-FD51BBF0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C38B3BB-A3A4-4978-9CC6-31DB304C115D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9E54BBD2-194D-4503-B0CE-923F51CC6AE2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0F7571CD-C0E4-4B2E-AE04-DBF78C30FD70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6150A85A-D60C-44FE-824B-9482396CAAD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90BA8D6B-A6DD-4A65-9F52-1C252D231BA8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4F61E698-FA93-4640-8085-B93FA2DE2C1E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8C584444-4D30-40AA-BBFD-939D3FEB5AFF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02CA1B3-8EB0-42E0-9119-A7982EF99277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6B641114-987E-4CFD-AFCE-550E45517C2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6E1B279-C630-4027-A612-85EF8AF67DE7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7975D2D3-65E0-43A8-B7D3-181446DB8B9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1AD041EB-6E40-4A27-884C-DBC7005F6B24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CFC0C9DA-6C3E-4BB0-AB48-CBB79A4CBE3B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908A2909-EBCF-46C1-9605-BDB3882FFFEA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467A346-4E1B-4615-AAAE-D088CFAAE8F9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7F4DF10F-9D4B-4B36-BD7A-42D8F50C75E0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5EFF8BD-14FF-425B-B979-5F25A5221E5D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1D7BED1E-8C3D-46BE-83F3-1CA0992AFEC0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BDF9094-DC1B-4EAA-949C-CC3B91FCE3B5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B11EE24A-473F-42ED-A554-9D181A73469F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02AAF00-505E-48AC-AA43-D4282FC1054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6D8FDFF9-EA0A-4BDF-9A1E-7DD9156C7385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DD4AA00D-F7DC-4D8D-983B-34BAFE174C1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80BF004F-5152-4DEC-B976-F0E4B41CB3AD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816536F7-10BD-4C60-AFA7-81916E0F88B9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0ACF2A25-F1EE-4CED-A577-CD6BF1F96FDF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2D682C3-5D37-4E2E-A3E4-97F42177D8C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1243F19-D0DA-42F9-92BD-F4BB1CEF54BF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0C716C8C-01E5-4AA3-8EBD-254FCD5B80B4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70574609-907F-44DE-9768-8362E6FEA1D5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 userDrawn="1">
          <p15:clr>
            <a:srgbClr val="F26B43"/>
          </p15:clr>
        </p15:guide>
        <p15:guide id="26" orient="horz" pos="640" userDrawn="1">
          <p15:clr>
            <a:srgbClr val="F26B43"/>
          </p15:clr>
        </p15:guide>
        <p15:guide id="2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05AF4A8-EB59-4FB6-B732-C50E2C4D2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>
            <a:fillRect/>
          </a:stretch>
        </p:blipFill>
        <p:spPr/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ru-RU" dirty="0"/>
              <a:t>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ru-RU" dirty="0"/>
              <a:t>10 </a:t>
            </a:r>
            <a:r>
              <a:rPr lang="ru-RU" b="0" i="0" dirty="0">
                <a:solidFill>
                  <a:srgbClr val="FFFFFF"/>
                </a:solidFill>
                <a:effectLst/>
              </a:rPr>
              <a:t>Сервис прогнозирования работ по содержанию и ремонту объектов городского хозяйства</a:t>
            </a:r>
          </a:p>
          <a:p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7F65DB1-4886-1020-6CD1-9A8C4A579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" y="2891301"/>
            <a:ext cx="4444444" cy="7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73258" y="1830424"/>
            <a:ext cx="8845483" cy="3628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Разработать сервис прогнозирования работ  по содержанию и ремонту объектов городского хозяйства с применением технологий машинного обучения и возможностью корректировки итогового результата пользователем.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проблемы и решение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Проблема заключается в сложности определения точного времени работ на объектах городского хозяйства сотрудниками «ДЖКХ» без специального ПО.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-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Мы разработали  систему, которая с помощью алгоритма и модели машинного обучения позволяет прогнозировать время работы с высокой точностью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>
            <a:off x="3052935" y="2097187"/>
            <a:ext cx="2137842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82" idx="6"/>
            <a:endCxn id="96" idx="2"/>
          </p:cNvCxnSpPr>
          <p:nvPr/>
        </p:nvCxnSpPr>
        <p:spPr>
          <a:xfrm>
            <a:off x="6998481" y="2097187"/>
            <a:ext cx="2105024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37C504E-9589-4772-90B8-E8DB7B047D33}"/>
              </a:ext>
            </a:extLst>
          </p:cNvPr>
          <p:cNvGrpSpPr/>
          <p:nvPr/>
        </p:nvGrpSpPr>
        <p:grpSpPr>
          <a:xfrm>
            <a:off x="1245231" y="1193335"/>
            <a:ext cx="1807704" cy="1807704"/>
            <a:chOff x="1484252" y="1193335"/>
            <a:chExt cx="1807704" cy="1807704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8280A10F-A5B8-4E94-BAE4-A37B77CAF667}"/>
                </a:ext>
              </a:extLst>
            </p:cNvPr>
            <p:cNvGrpSpPr/>
            <p:nvPr userDrawn="1"/>
          </p:nvGrpSpPr>
          <p:grpSpPr>
            <a:xfrm>
              <a:off x="1484252" y="1193335"/>
              <a:ext cx="1807704" cy="1807704"/>
              <a:chOff x="6031523" y="2539483"/>
              <a:chExt cx="1140417" cy="1140417"/>
            </a:xfrm>
          </p:grpSpPr>
          <p:sp>
            <p:nvSpPr>
              <p:cNvPr id="77" name="Овал 76">
                <a:extLst>
                  <a:ext uri="{FF2B5EF4-FFF2-40B4-BE49-F238E27FC236}">
                    <a16:creationId xmlns:a16="http://schemas.microsoft.com/office/drawing/2014/main" id="{85761D5F-9E94-4A1F-9386-1B3C80931589}"/>
                  </a:ext>
                </a:extLst>
              </p:cNvPr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78" name="Овал 77">
                <a:extLst>
                  <a:ext uri="{FF2B5EF4-FFF2-40B4-BE49-F238E27FC236}">
                    <a16:creationId xmlns:a16="http://schemas.microsoft.com/office/drawing/2014/main" id="{257C08FF-CD49-4BAC-BB78-237714176145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grpSp>
          <p:nvGrpSpPr>
            <p:cNvPr id="62" name="Google Shape;2829;p94">
              <a:extLst>
                <a:ext uri="{FF2B5EF4-FFF2-40B4-BE49-F238E27FC236}">
                  <a16:creationId xmlns:a16="http://schemas.microsoft.com/office/drawing/2014/main" id="{4C77747E-B18D-4A2B-BA4F-6DC51DACDF20}"/>
                </a:ext>
              </a:extLst>
            </p:cNvPr>
            <p:cNvGrpSpPr/>
            <p:nvPr/>
          </p:nvGrpSpPr>
          <p:grpSpPr>
            <a:xfrm>
              <a:off x="2018839" y="1753233"/>
              <a:ext cx="738531" cy="687909"/>
              <a:chOff x="3385734" y="2233242"/>
              <a:chExt cx="340504" cy="319542"/>
            </a:xfrm>
          </p:grpSpPr>
          <p:sp>
            <p:nvSpPr>
              <p:cNvPr id="63" name="Google Shape;2830;p94">
                <a:extLst>
                  <a:ext uri="{FF2B5EF4-FFF2-40B4-BE49-F238E27FC236}">
                    <a16:creationId xmlns:a16="http://schemas.microsoft.com/office/drawing/2014/main" id="{F538E3A9-5C7B-406B-80D1-B9EEBFF33FF0}"/>
                  </a:ext>
                </a:extLst>
              </p:cNvPr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64" name="Google Shape;2831;p94">
                <a:extLst>
                  <a:ext uri="{FF2B5EF4-FFF2-40B4-BE49-F238E27FC236}">
                    <a16:creationId xmlns:a16="http://schemas.microsoft.com/office/drawing/2014/main" id="{6A25AEAC-89F0-49CB-B7BE-42F11987AD9D}"/>
                  </a:ext>
                </a:extLst>
              </p:cNvPr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2832;p94">
                <a:extLst>
                  <a:ext uri="{FF2B5EF4-FFF2-40B4-BE49-F238E27FC236}">
                    <a16:creationId xmlns:a16="http://schemas.microsoft.com/office/drawing/2014/main" id="{3504136F-174E-465D-95D8-13EE2C34474F}"/>
                  </a:ext>
                </a:extLst>
              </p:cNvPr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2833;p94">
                <a:extLst>
                  <a:ext uri="{FF2B5EF4-FFF2-40B4-BE49-F238E27FC236}">
                    <a16:creationId xmlns:a16="http://schemas.microsoft.com/office/drawing/2014/main" id="{1A03FD0C-7738-4A35-B44B-4D9C0E75CBAB}"/>
                  </a:ext>
                </a:extLst>
              </p:cNvPr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2834;p94">
                <a:extLst>
                  <a:ext uri="{FF2B5EF4-FFF2-40B4-BE49-F238E27FC236}">
                    <a16:creationId xmlns:a16="http://schemas.microsoft.com/office/drawing/2014/main" id="{66009B1B-C6FD-49B8-8022-7BA95FBA9273}"/>
                  </a:ext>
                </a:extLst>
              </p:cNvPr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2835;p94">
                <a:extLst>
                  <a:ext uri="{FF2B5EF4-FFF2-40B4-BE49-F238E27FC236}">
                    <a16:creationId xmlns:a16="http://schemas.microsoft.com/office/drawing/2014/main" id="{842A40FB-E85F-45B5-A562-0F31875BC8DD}"/>
                  </a:ext>
                </a:extLst>
              </p:cNvPr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2836;p94">
                <a:extLst>
                  <a:ext uri="{FF2B5EF4-FFF2-40B4-BE49-F238E27FC236}">
                    <a16:creationId xmlns:a16="http://schemas.microsoft.com/office/drawing/2014/main" id="{543973E7-B229-4280-95BA-F224FDE6583D}"/>
                  </a:ext>
                </a:extLst>
              </p:cNvPr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2837;p94">
                <a:extLst>
                  <a:ext uri="{FF2B5EF4-FFF2-40B4-BE49-F238E27FC236}">
                    <a16:creationId xmlns:a16="http://schemas.microsoft.com/office/drawing/2014/main" id="{41575783-12EF-40FC-B478-EC50906BBB87}"/>
                  </a:ext>
                </a:extLst>
              </p:cNvPr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2838;p94">
                <a:extLst>
                  <a:ext uri="{FF2B5EF4-FFF2-40B4-BE49-F238E27FC236}">
                    <a16:creationId xmlns:a16="http://schemas.microsoft.com/office/drawing/2014/main" id="{6F0CCC03-3E72-49CA-80F0-A626E2390658}"/>
                  </a:ext>
                </a:extLst>
              </p:cNvPr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2839;p94">
                <a:extLst>
                  <a:ext uri="{FF2B5EF4-FFF2-40B4-BE49-F238E27FC236}">
                    <a16:creationId xmlns:a16="http://schemas.microsoft.com/office/drawing/2014/main" id="{18635451-A733-4CC9-B50F-300CE78CFF2E}"/>
                  </a:ext>
                </a:extLst>
              </p:cNvPr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2840;p94">
                <a:extLst>
                  <a:ext uri="{FF2B5EF4-FFF2-40B4-BE49-F238E27FC236}">
                    <a16:creationId xmlns:a16="http://schemas.microsoft.com/office/drawing/2014/main" id="{26780036-310A-4D31-A416-A5EB695F5FF5}"/>
                  </a:ext>
                </a:extLst>
              </p:cNvPr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2841;p94">
                <a:extLst>
                  <a:ext uri="{FF2B5EF4-FFF2-40B4-BE49-F238E27FC236}">
                    <a16:creationId xmlns:a16="http://schemas.microsoft.com/office/drawing/2014/main" id="{76A8C9FE-70F9-46C6-890D-45DD60BFE8B2}"/>
                  </a:ext>
                </a:extLst>
              </p:cNvPr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2842;p94">
                <a:extLst>
                  <a:ext uri="{FF2B5EF4-FFF2-40B4-BE49-F238E27FC236}">
                    <a16:creationId xmlns:a16="http://schemas.microsoft.com/office/drawing/2014/main" id="{97FED165-3DBA-426F-92BB-B0C3DB516285}"/>
                  </a:ext>
                </a:extLst>
              </p:cNvPr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2843;p94">
                <a:extLst>
                  <a:ext uri="{FF2B5EF4-FFF2-40B4-BE49-F238E27FC236}">
                    <a16:creationId xmlns:a16="http://schemas.microsoft.com/office/drawing/2014/main" id="{386E4A42-856C-4795-ABCB-63A7928B33C3}"/>
                  </a:ext>
                </a:extLst>
              </p:cNvPr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86D4624-604B-4334-BB0D-C0A17C52E285}"/>
              </a:ext>
            </a:extLst>
          </p:cNvPr>
          <p:cNvGrpSpPr/>
          <p:nvPr/>
        </p:nvGrpSpPr>
        <p:grpSpPr>
          <a:xfrm>
            <a:off x="5190777" y="1193335"/>
            <a:ext cx="1807704" cy="1807704"/>
            <a:chOff x="5260760" y="1193335"/>
            <a:chExt cx="1807704" cy="1807704"/>
          </a:xfrm>
        </p:grpSpPr>
        <p:grpSp>
          <p:nvGrpSpPr>
            <p:cNvPr id="80" name="Google Shape;2818;p94">
              <a:extLst>
                <a:ext uri="{FF2B5EF4-FFF2-40B4-BE49-F238E27FC236}">
                  <a16:creationId xmlns:a16="http://schemas.microsoft.com/office/drawing/2014/main" id="{C0241749-B161-4D51-AE4A-9F151E800A9E}"/>
                </a:ext>
              </a:extLst>
            </p:cNvPr>
            <p:cNvGrpSpPr/>
            <p:nvPr/>
          </p:nvGrpSpPr>
          <p:grpSpPr>
            <a:xfrm>
              <a:off x="5795347" y="1731423"/>
              <a:ext cx="738531" cy="731528"/>
              <a:chOff x="4078718" y="2222819"/>
              <a:chExt cx="340504" cy="339803"/>
            </a:xfrm>
          </p:grpSpPr>
          <p:sp>
            <p:nvSpPr>
              <p:cNvPr id="84" name="Google Shape;2819;p94">
                <a:extLst>
                  <a:ext uri="{FF2B5EF4-FFF2-40B4-BE49-F238E27FC236}">
                    <a16:creationId xmlns:a16="http://schemas.microsoft.com/office/drawing/2014/main" id="{148574C2-EBD4-4199-9829-8DFDEA9C78B4}"/>
                  </a:ext>
                </a:extLst>
              </p:cNvPr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2820;p94">
                <a:extLst>
                  <a:ext uri="{FF2B5EF4-FFF2-40B4-BE49-F238E27FC236}">
                    <a16:creationId xmlns:a16="http://schemas.microsoft.com/office/drawing/2014/main" id="{57E0AF51-B6FC-41BD-911C-FDDBED10DCD6}"/>
                  </a:ext>
                </a:extLst>
              </p:cNvPr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2821;p94">
                <a:extLst>
                  <a:ext uri="{FF2B5EF4-FFF2-40B4-BE49-F238E27FC236}">
                    <a16:creationId xmlns:a16="http://schemas.microsoft.com/office/drawing/2014/main" id="{57B8954A-C826-4A9B-B657-89922358B024}"/>
                  </a:ext>
                </a:extLst>
              </p:cNvPr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2822;p94">
                <a:extLst>
                  <a:ext uri="{FF2B5EF4-FFF2-40B4-BE49-F238E27FC236}">
                    <a16:creationId xmlns:a16="http://schemas.microsoft.com/office/drawing/2014/main" id="{0E034DD0-4B55-4B91-A037-3246A0A29407}"/>
                  </a:ext>
                </a:extLst>
              </p:cNvPr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2823;p94">
                <a:extLst>
                  <a:ext uri="{FF2B5EF4-FFF2-40B4-BE49-F238E27FC236}">
                    <a16:creationId xmlns:a16="http://schemas.microsoft.com/office/drawing/2014/main" id="{06B94662-6FE6-4CF5-B934-EE5CBA83D325}"/>
                  </a:ext>
                </a:extLst>
              </p:cNvPr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2824;p94">
                <a:extLst>
                  <a:ext uri="{FF2B5EF4-FFF2-40B4-BE49-F238E27FC236}">
                    <a16:creationId xmlns:a16="http://schemas.microsoft.com/office/drawing/2014/main" id="{02B037F2-DC45-4341-8A79-CB3209AED39D}"/>
                  </a:ext>
                </a:extLst>
              </p:cNvPr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2825;p94">
                <a:extLst>
                  <a:ext uri="{FF2B5EF4-FFF2-40B4-BE49-F238E27FC236}">
                    <a16:creationId xmlns:a16="http://schemas.microsoft.com/office/drawing/2014/main" id="{C50B4741-907E-42DE-BA0B-3176B42ED322}"/>
                  </a:ext>
                </a:extLst>
              </p:cNvPr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2826;p94">
                <a:extLst>
                  <a:ext uri="{FF2B5EF4-FFF2-40B4-BE49-F238E27FC236}">
                    <a16:creationId xmlns:a16="http://schemas.microsoft.com/office/drawing/2014/main" id="{36AB534A-DCD7-4445-B575-A5862273CEB8}"/>
                  </a:ext>
                </a:extLst>
              </p:cNvPr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2827;p94">
                <a:extLst>
                  <a:ext uri="{FF2B5EF4-FFF2-40B4-BE49-F238E27FC236}">
                    <a16:creationId xmlns:a16="http://schemas.microsoft.com/office/drawing/2014/main" id="{B5DD2815-B50D-4491-A04C-6F99AB0237E5}"/>
                  </a:ext>
                </a:extLst>
              </p:cNvPr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1" name="Группа 80">
              <a:extLst>
                <a:ext uri="{FF2B5EF4-FFF2-40B4-BE49-F238E27FC236}">
                  <a16:creationId xmlns:a16="http://schemas.microsoft.com/office/drawing/2014/main" id="{2492DB76-8D54-48A8-A219-FC393036BB68}"/>
                </a:ext>
              </a:extLst>
            </p:cNvPr>
            <p:cNvGrpSpPr/>
            <p:nvPr userDrawn="1"/>
          </p:nvGrpSpPr>
          <p:grpSpPr>
            <a:xfrm>
              <a:off x="5260760" y="1193335"/>
              <a:ext cx="1807704" cy="1807704"/>
              <a:chOff x="6031523" y="2539483"/>
              <a:chExt cx="1140417" cy="1140417"/>
            </a:xfrm>
          </p:grpSpPr>
          <p:sp>
            <p:nvSpPr>
              <p:cNvPr id="82" name="Овал 81">
                <a:extLst>
                  <a:ext uri="{FF2B5EF4-FFF2-40B4-BE49-F238E27FC236}">
                    <a16:creationId xmlns:a16="http://schemas.microsoft.com/office/drawing/2014/main" id="{A72863E9-1710-47C9-9C52-EEF69085039C}"/>
                  </a:ext>
                </a:extLst>
              </p:cNvPr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83" name="Овал 82">
                <a:extLst>
                  <a:ext uri="{FF2B5EF4-FFF2-40B4-BE49-F238E27FC236}">
                    <a16:creationId xmlns:a16="http://schemas.microsoft.com/office/drawing/2014/main" id="{174A728F-DC0C-4D53-8C03-FE3633DD4CD5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2755B898-67AE-4B8E-BA94-45001C7368F5}"/>
              </a:ext>
            </a:extLst>
          </p:cNvPr>
          <p:cNvGrpSpPr/>
          <p:nvPr/>
        </p:nvGrpSpPr>
        <p:grpSpPr>
          <a:xfrm>
            <a:off x="9103505" y="1193335"/>
            <a:ext cx="1807704" cy="1807704"/>
            <a:chOff x="8881372" y="1193335"/>
            <a:chExt cx="1807704" cy="1807704"/>
          </a:xfrm>
        </p:grpSpPr>
        <p:grpSp>
          <p:nvGrpSpPr>
            <p:cNvPr id="94" name="Google Shape;2805;p94">
              <a:extLst>
                <a:ext uri="{FF2B5EF4-FFF2-40B4-BE49-F238E27FC236}">
                  <a16:creationId xmlns:a16="http://schemas.microsoft.com/office/drawing/2014/main" id="{5E434E9D-30AC-45F0-A79E-53D93704F0BF}"/>
                </a:ext>
              </a:extLst>
            </p:cNvPr>
            <p:cNvGrpSpPr/>
            <p:nvPr/>
          </p:nvGrpSpPr>
          <p:grpSpPr>
            <a:xfrm>
              <a:off x="9415922" y="1749715"/>
              <a:ext cx="738604" cy="694944"/>
              <a:chOff x="4754041" y="2231625"/>
              <a:chExt cx="340538" cy="322810"/>
            </a:xfrm>
          </p:grpSpPr>
          <p:sp>
            <p:nvSpPr>
              <p:cNvPr id="98" name="Google Shape;2806;p94">
                <a:extLst>
                  <a:ext uri="{FF2B5EF4-FFF2-40B4-BE49-F238E27FC236}">
                    <a16:creationId xmlns:a16="http://schemas.microsoft.com/office/drawing/2014/main" id="{DF5EB72A-9714-47B1-AA38-FD4B1CF31477}"/>
                  </a:ext>
                </a:extLst>
              </p:cNvPr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2807;p94">
                <a:extLst>
                  <a:ext uri="{FF2B5EF4-FFF2-40B4-BE49-F238E27FC236}">
                    <a16:creationId xmlns:a16="http://schemas.microsoft.com/office/drawing/2014/main" id="{03D26D72-6983-4EF2-8819-908F4C3C60E4}"/>
                  </a:ext>
                </a:extLst>
              </p:cNvPr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2808;p94">
                <a:extLst>
                  <a:ext uri="{FF2B5EF4-FFF2-40B4-BE49-F238E27FC236}">
                    <a16:creationId xmlns:a16="http://schemas.microsoft.com/office/drawing/2014/main" id="{F73A84BD-EA2A-4D95-A6B3-BA2F7CC3FA17}"/>
                  </a:ext>
                </a:extLst>
              </p:cNvPr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2809;p94">
                <a:extLst>
                  <a:ext uri="{FF2B5EF4-FFF2-40B4-BE49-F238E27FC236}">
                    <a16:creationId xmlns:a16="http://schemas.microsoft.com/office/drawing/2014/main" id="{790C7646-D6B3-419D-BDF3-09F1AA2B3135}"/>
                  </a:ext>
                </a:extLst>
              </p:cNvPr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2810;p94">
                <a:extLst>
                  <a:ext uri="{FF2B5EF4-FFF2-40B4-BE49-F238E27FC236}">
                    <a16:creationId xmlns:a16="http://schemas.microsoft.com/office/drawing/2014/main" id="{8FB3E07A-5D5E-4301-807A-B5A2E27785E1}"/>
                  </a:ext>
                </a:extLst>
              </p:cNvPr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2811;p94">
                <a:extLst>
                  <a:ext uri="{FF2B5EF4-FFF2-40B4-BE49-F238E27FC236}">
                    <a16:creationId xmlns:a16="http://schemas.microsoft.com/office/drawing/2014/main" id="{EC9E0779-D157-4AE3-A4AE-1572197E3A61}"/>
                  </a:ext>
                </a:extLst>
              </p:cNvPr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2812;p94">
                <a:extLst>
                  <a:ext uri="{FF2B5EF4-FFF2-40B4-BE49-F238E27FC236}">
                    <a16:creationId xmlns:a16="http://schemas.microsoft.com/office/drawing/2014/main" id="{BCFE82E2-ACAF-448C-87DF-5498486058B1}"/>
                  </a:ext>
                </a:extLst>
              </p:cNvPr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2813;p94">
                <a:extLst>
                  <a:ext uri="{FF2B5EF4-FFF2-40B4-BE49-F238E27FC236}">
                    <a16:creationId xmlns:a16="http://schemas.microsoft.com/office/drawing/2014/main" id="{FC69A224-7204-4F13-827A-8F6CFF13CA93}"/>
                  </a:ext>
                </a:extLst>
              </p:cNvPr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2814;p94">
                <a:extLst>
                  <a:ext uri="{FF2B5EF4-FFF2-40B4-BE49-F238E27FC236}">
                    <a16:creationId xmlns:a16="http://schemas.microsoft.com/office/drawing/2014/main" id="{CC942708-1EED-4719-A7AB-15E25B610BA4}"/>
                  </a:ext>
                </a:extLst>
              </p:cNvPr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2815;p94">
                <a:extLst>
                  <a:ext uri="{FF2B5EF4-FFF2-40B4-BE49-F238E27FC236}">
                    <a16:creationId xmlns:a16="http://schemas.microsoft.com/office/drawing/2014/main" id="{75757593-004B-4B1D-8138-0CAB416ECD5D}"/>
                  </a:ext>
                </a:extLst>
              </p:cNvPr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2816;p94">
                <a:extLst>
                  <a:ext uri="{FF2B5EF4-FFF2-40B4-BE49-F238E27FC236}">
                    <a16:creationId xmlns:a16="http://schemas.microsoft.com/office/drawing/2014/main" id="{E064EA9E-2DFD-4EA3-B711-1609C3E46F7B}"/>
                  </a:ext>
                </a:extLst>
              </p:cNvPr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id="{6E63EFDA-1F8C-4345-83A8-85F8ED7978A5}"/>
                </a:ext>
              </a:extLst>
            </p:cNvPr>
            <p:cNvGrpSpPr/>
            <p:nvPr userDrawn="1"/>
          </p:nvGrpSpPr>
          <p:grpSpPr>
            <a:xfrm>
              <a:off x="8881372" y="1193335"/>
              <a:ext cx="1807704" cy="1807704"/>
              <a:chOff x="6031523" y="2539483"/>
              <a:chExt cx="1140417" cy="1140417"/>
            </a:xfrm>
          </p:grpSpPr>
          <p:sp>
            <p:nvSpPr>
              <p:cNvPr id="96" name="Овал 95">
                <a:extLst>
                  <a:ext uri="{FF2B5EF4-FFF2-40B4-BE49-F238E27FC236}">
                    <a16:creationId xmlns:a16="http://schemas.microsoft.com/office/drawing/2014/main" id="{F0A6B35D-4B8A-464B-A19A-185CDA9809D4}"/>
                  </a:ext>
                </a:extLst>
              </p:cNvPr>
              <p:cNvSpPr/>
              <p:nvPr userDrawn="1"/>
            </p:nvSpPr>
            <p:spPr>
              <a:xfrm>
                <a:off x="6031523" y="2539483"/>
                <a:ext cx="1140417" cy="1140417"/>
              </a:xfrm>
              <a:prstGeom prst="ellipse">
                <a:avLst/>
              </a:prstGeom>
              <a:gradFill flip="none" rotWithShape="1">
                <a:gsLst>
                  <a:gs pos="54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97" name="Овал 96">
                <a:extLst>
                  <a:ext uri="{FF2B5EF4-FFF2-40B4-BE49-F238E27FC236}">
                    <a16:creationId xmlns:a16="http://schemas.microsoft.com/office/drawing/2014/main" id="{82FE4205-04AD-4A07-8619-170C7600AA5B}"/>
                  </a:ext>
                </a:extLst>
              </p:cNvPr>
              <p:cNvSpPr/>
              <p:nvPr userDrawn="1"/>
            </p:nvSpPr>
            <p:spPr>
              <a:xfrm>
                <a:off x="6159758" y="2667719"/>
                <a:ext cx="883947" cy="883947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Анализ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3883" y="1360383"/>
            <a:ext cx="2526079" cy="1120685"/>
          </a:xfrm>
        </p:spPr>
        <p:txBody>
          <a:bodyPr/>
          <a:lstStyle/>
          <a:p>
            <a:r>
              <a:rPr lang="ru-RU" dirty="0"/>
              <a:t>Анализ  ТЗ </a:t>
            </a:r>
          </a:p>
          <a:p>
            <a:r>
              <a:rPr lang="ru-RU" dirty="0"/>
              <a:t>Анализ входных данных (</a:t>
            </a:r>
            <a:r>
              <a:rPr lang="ru-RU" dirty="0" err="1"/>
              <a:t>датасетов</a:t>
            </a:r>
            <a:r>
              <a:rPr lang="ru-RU" dirty="0"/>
              <a:t>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48745" y="1010356"/>
            <a:ext cx="2526079" cy="1476687"/>
          </a:xfrm>
        </p:spPr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16553" y="1393895"/>
            <a:ext cx="2526079" cy="1120685"/>
          </a:xfrm>
        </p:spPr>
        <p:txBody>
          <a:bodyPr/>
          <a:lstStyle/>
          <a:p>
            <a:r>
              <a:rPr lang="ru-RU" dirty="0"/>
              <a:t>Разработка алгоритма с применением глубокого обучения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87031" y="1024937"/>
            <a:ext cx="2526079" cy="1476687"/>
          </a:xfrm>
        </p:spPr>
        <p:txBody>
          <a:bodyPr/>
          <a:lstStyle/>
          <a:p>
            <a:r>
              <a:rPr lang="en-US" dirty="0"/>
              <a:t>Backend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55698" y="1380939"/>
            <a:ext cx="2526079" cy="112068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Разработка </a:t>
            </a:r>
            <a:r>
              <a:rPr lang="en-US" dirty="0"/>
              <a:t>flask </a:t>
            </a:r>
            <a:r>
              <a:rPr lang="ru-RU" dirty="0"/>
              <a:t>приложения</a:t>
            </a:r>
          </a:p>
          <a:p>
            <a:r>
              <a:rPr lang="en-US" dirty="0"/>
              <a:t> </a:t>
            </a:r>
            <a:r>
              <a:rPr lang="ru-RU" dirty="0"/>
              <a:t>Разработка сервиса для  импорта </a:t>
            </a:r>
            <a:r>
              <a:rPr lang="ru-RU" dirty="0" err="1"/>
              <a:t>датасетов</a:t>
            </a:r>
            <a:r>
              <a:rPr lang="ru-RU" dirty="0"/>
              <a:t> с серверов департамента по </a:t>
            </a:r>
            <a:r>
              <a:rPr lang="en-US" dirty="0" err="1"/>
              <a:t>Rest.api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9115" y="4350401"/>
            <a:ext cx="2526079" cy="1476687"/>
          </a:xfrm>
        </p:spPr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5940" y="4726959"/>
            <a:ext cx="2526079" cy="1120685"/>
          </a:xfrm>
        </p:spPr>
        <p:txBody>
          <a:bodyPr/>
          <a:lstStyle/>
          <a:p>
            <a:r>
              <a:rPr lang="ru-RU" dirty="0"/>
              <a:t>Проектирование и создание БД на основе разобранных данных из </a:t>
            </a:r>
            <a:r>
              <a:rPr lang="ru-RU" dirty="0" err="1"/>
              <a:t>датасета</a:t>
            </a:r>
            <a:r>
              <a:rPr lang="ru-RU" dirty="0"/>
              <a:t>.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438638" y="4365902"/>
            <a:ext cx="2526079" cy="1476687"/>
          </a:xfrm>
        </p:spPr>
        <p:txBody>
          <a:bodyPr/>
          <a:lstStyle/>
          <a:p>
            <a:r>
              <a:rPr lang="en-US" dirty="0"/>
              <a:t>Frontend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87129" y="4788292"/>
            <a:ext cx="2526079" cy="1120685"/>
          </a:xfrm>
        </p:spPr>
        <p:txBody>
          <a:bodyPr/>
          <a:lstStyle/>
          <a:p>
            <a:r>
              <a:rPr lang="ru-RU" dirty="0"/>
              <a:t>Проектирование дизайна сайта</a:t>
            </a:r>
          </a:p>
          <a:p>
            <a:r>
              <a:rPr lang="ru-RU" dirty="0"/>
              <a:t>Разработка макета сайта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5A30702-3B46-4C86-AB0E-4F4D34F5067F}"/>
              </a:ext>
            </a:extLst>
          </p:cNvPr>
          <p:cNvGrpSpPr/>
          <p:nvPr/>
        </p:nvGrpSpPr>
        <p:grpSpPr>
          <a:xfrm>
            <a:off x="2781146" y="2979925"/>
            <a:ext cx="913651" cy="913651"/>
            <a:chOff x="6031523" y="2539484"/>
            <a:chExt cx="1140417" cy="114041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2E06C873-81A1-4A65-AC49-DE37247C63C7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E9ADFDA1-E663-4B14-A91F-C55BC51ADB7B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C45FC6A-1FB3-4071-9A11-46185B8D5010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2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030077E-133B-4FCA-BE5D-EAF7E5419F5B}"/>
              </a:ext>
            </a:extLst>
          </p:cNvPr>
          <p:cNvGrpSpPr/>
          <p:nvPr/>
        </p:nvGrpSpPr>
        <p:grpSpPr>
          <a:xfrm>
            <a:off x="1152289" y="2972175"/>
            <a:ext cx="913651" cy="913651"/>
            <a:chOff x="6031523" y="2539484"/>
            <a:chExt cx="1140417" cy="114041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DF576AB6-5528-4CB6-AEFB-42E88F57EDE5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F16835F5-2065-4153-AA7F-1C864317B8F6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CCA50DC-B0CC-464E-9D62-50B7BC308290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1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629784F6-F797-4DDA-A92D-F74951CBBF91}"/>
              </a:ext>
            </a:extLst>
          </p:cNvPr>
          <p:cNvGrpSpPr/>
          <p:nvPr/>
        </p:nvGrpSpPr>
        <p:grpSpPr>
          <a:xfrm>
            <a:off x="4434148" y="2966198"/>
            <a:ext cx="913651" cy="913651"/>
            <a:chOff x="6031523" y="2539484"/>
            <a:chExt cx="1140417" cy="114041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69096BE-8C8C-44A6-AF70-F9E1DDCED9E4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EFD2B59-DB0F-4D12-985B-46AF7DAED505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6E17D54B-2793-420B-A62C-5E27C27847FB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3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FB92EB0-3EB5-48F6-9382-AEB598405C11}"/>
              </a:ext>
            </a:extLst>
          </p:cNvPr>
          <p:cNvGrpSpPr/>
          <p:nvPr/>
        </p:nvGrpSpPr>
        <p:grpSpPr>
          <a:xfrm>
            <a:off x="6148504" y="2966197"/>
            <a:ext cx="913651" cy="913651"/>
            <a:chOff x="6031523" y="2539484"/>
            <a:chExt cx="1140417" cy="1140417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26755D9A-562E-4E73-A69F-672A2E0D78AC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51C63550-F6FC-4533-91CB-71581423C334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E0C520A0-63D3-45E7-898D-DDD625768F51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4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55789FC-4ED5-4004-B0F1-6223E5978730}"/>
              </a:ext>
            </a:extLst>
          </p:cNvPr>
          <p:cNvGrpSpPr/>
          <p:nvPr/>
        </p:nvGrpSpPr>
        <p:grpSpPr>
          <a:xfrm>
            <a:off x="7922400" y="2979924"/>
            <a:ext cx="913651" cy="913651"/>
            <a:chOff x="6031523" y="2539484"/>
            <a:chExt cx="1140417" cy="1140417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2F979B82-D92E-417E-A85C-3E084AD7B9BA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F1C08F8-BAF2-42C9-92CA-BAD950684350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F6668461-3BD9-4494-9CA6-C227541BAE8F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5</a:t>
              </a:r>
            </a:p>
          </p:txBody>
        </p:sp>
      </p:grp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2065940" y="3429000"/>
            <a:ext cx="806214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3694797" y="3436751"/>
            <a:ext cx="820397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347799" y="3423024"/>
            <a:ext cx="91365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7062155" y="3423023"/>
            <a:ext cx="951053" cy="1372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609114" y="2501624"/>
            <a:ext cx="1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237972" y="3790840"/>
            <a:ext cx="1245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885465" y="2495647"/>
            <a:ext cx="5509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6601066" y="3777112"/>
            <a:ext cx="4264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379225" y="2509373"/>
            <a:ext cx="1" cy="57328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948F4D4D-AE3B-DA4B-2269-8C4697BC8361}"/>
              </a:ext>
            </a:extLst>
          </p:cNvPr>
          <p:cNvGrpSpPr/>
          <p:nvPr/>
        </p:nvGrpSpPr>
        <p:grpSpPr>
          <a:xfrm>
            <a:off x="9669234" y="2979924"/>
            <a:ext cx="913651" cy="913651"/>
            <a:chOff x="6031523" y="2539484"/>
            <a:chExt cx="1140417" cy="1140417"/>
          </a:xfrm>
        </p:grpSpPr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80236D95-EFC5-6FF4-9688-4A2C0D7E3325}"/>
                </a:ext>
              </a:extLst>
            </p:cNvPr>
            <p:cNvSpPr/>
            <p:nvPr userDrawn="1"/>
          </p:nvSpPr>
          <p:spPr>
            <a:xfrm>
              <a:off x="6031523" y="2539484"/>
              <a:ext cx="1140417" cy="1140417"/>
            </a:xfrm>
            <a:prstGeom prst="ellipse">
              <a:avLst/>
            </a:prstGeom>
            <a:gradFill flip="none" rotWithShape="1">
              <a:gsLst>
                <a:gs pos="54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040FA088-7FF1-48E7-8AA0-0806649C6489}"/>
                </a:ext>
              </a:extLst>
            </p:cNvPr>
            <p:cNvSpPr/>
            <p:nvPr userDrawn="1"/>
          </p:nvSpPr>
          <p:spPr>
            <a:xfrm>
              <a:off x="6159758" y="2667719"/>
              <a:ext cx="883947" cy="88394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AF7167FF-E28E-2D26-C6AC-787A692857E7}"/>
                </a:ext>
              </a:extLst>
            </p:cNvPr>
            <p:cNvSpPr/>
            <p:nvPr userDrawn="1"/>
          </p:nvSpPr>
          <p:spPr>
            <a:xfrm>
              <a:off x="6298929" y="2806890"/>
              <a:ext cx="605606" cy="60560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/>
                <a:t>6</a:t>
              </a:r>
            </a:p>
          </p:txBody>
        </p:sp>
      </p:grp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A745025F-C2F3-593A-BEE5-2466FD67ECF3}"/>
              </a:ext>
            </a:extLst>
          </p:cNvPr>
          <p:cNvCxnSpPr>
            <a:cxnSpLocks/>
          </p:cNvCxnSpPr>
          <p:nvPr/>
        </p:nvCxnSpPr>
        <p:spPr>
          <a:xfrm>
            <a:off x="8745243" y="3429887"/>
            <a:ext cx="951053" cy="1372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Текст 9">
            <a:extLst>
              <a:ext uri="{FF2B5EF4-FFF2-40B4-BE49-F238E27FC236}">
                <a16:creationId xmlns:a16="http://schemas.microsoft.com/office/drawing/2014/main" id="{12B36658-F68C-E4AF-21D8-642FDD7D481A}"/>
              </a:ext>
            </a:extLst>
          </p:cNvPr>
          <p:cNvSpPr txBox="1">
            <a:spLocks/>
          </p:cNvSpPr>
          <p:nvPr/>
        </p:nvSpPr>
        <p:spPr>
          <a:xfrm>
            <a:off x="8908318" y="4343538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DevOps</a:t>
            </a:r>
          </a:p>
          <a:p>
            <a:pPr marL="0" indent="0">
              <a:buNone/>
            </a:pPr>
            <a:endParaRPr lang="ru-RU" dirty="0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E619935A-09B4-9BFC-2406-7557E1EF644E}"/>
              </a:ext>
            </a:extLst>
          </p:cNvPr>
          <p:cNvCxnSpPr>
            <a:cxnSpLocks/>
          </p:cNvCxnSpPr>
          <p:nvPr/>
        </p:nvCxnSpPr>
        <p:spPr>
          <a:xfrm flipH="1">
            <a:off x="10113310" y="3777112"/>
            <a:ext cx="4264" cy="57506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Текст 4">
            <a:extLst>
              <a:ext uri="{FF2B5EF4-FFF2-40B4-BE49-F238E27FC236}">
                <a16:creationId xmlns:a16="http://schemas.microsoft.com/office/drawing/2014/main" id="{6FC92CC9-C82D-9CB8-2B86-8F20E21A289C}"/>
              </a:ext>
            </a:extLst>
          </p:cNvPr>
          <p:cNvSpPr txBox="1">
            <a:spLocks/>
          </p:cNvSpPr>
          <p:nvPr/>
        </p:nvSpPr>
        <p:spPr>
          <a:xfrm>
            <a:off x="9004665" y="4729371"/>
            <a:ext cx="2526079" cy="11206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Развёртывание сервиса на</a:t>
            </a:r>
            <a:r>
              <a:rPr lang="en-US" dirty="0"/>
              <a:t> Elastic Cloud Server </a:t>
            </a:r>
            <a:r>
              <a:rPr lang="ru-RU" dirty="0"/>
              <a:t> с </a:t>
            </a:r>
            <a:r>
              <a:rPr lang="en-US" dirty="0"/>
              <a:t>OS Linux Ubuntu 22.04</a:t>
            </a:r>
            <a:endParaRPr lang="ru-RU" dirty="0"/>
          </a:p>
          <a:p>
            <a:r>
              <a:rPr lang="ru-RU" dirty="0" err="1"/>
              <a:t>Микросервисная</a:t>
            </a:r>
            <a:r>
              <a:rPr lang="ru-RU" dirty="0"/>
              <a:t> архитектура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6">
            <a:extLst>
              <a:ext uri="{FF2B5EF4-FFF2-40B4-BE49-F238E27FC236}">
                <a16:creationId xmlns:a16="http://schemas.microsoft.com/office/drawing/2014/main" id="{AC561492-1F57-47F6-A15C-199B3F5EB8CD}"/>
              </a:ext>
            </a:extLst>
          </p:cNvPr>
          <p:cNvGrpSpPr/>
          <p:nvPr/>
        </p:nvGrpSpPr>
        <p:grpSpPr>
          <a:xfrm>
            <a:off x="3513450" y="1075572"/>
            <a:ext cx="5144081" cy="2961181"/>
            <a:chOff x="5898415" y="1976415"/>
            <a:chExt cx="5654530" cy="3255020"/>
          </a:xfrm>
        </p:grpSpPr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4329F7CD-781F-468C-9826-409B2AB37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33F5700F-C523-4EC0-B18B-9C435363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8A658BBB-51A4-40C0-853A-E5A6EE64E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A794E816-BC36-46F6-AA60-A80052C25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3" name="Rectangle 50">
              <a:extLst>
                <a:ext uri="{FF2B5EF4-FFF2-40B4-BE49-F238E27FC236}">
                  <a16:creationId xmlns:a16="http://schemas.microsoft.com/office/drawing/2014/main" id="{CE05647B-7566-4E57-AB3B-D74418D78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C782F211-E5B1-4784-82E5-397D15E59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Light"/>
              </a:endParaRPr>
            </a:p>
          </p:txBody>
        </p:sp>
        <p:sp>
          <p:nvSpPr>
            <p:cNvPr id="15" name="Rectangle 52">
              <a:extLst>
                <a:ext uri="{FF2B5EF4-FFF2-40B4-BE49-F238E27FC236}">
                  <a16:creationId xmlns:a16="http://schemas.microsoft.com/office/drawing/2014/main" id="{52B06509-FB8E-4704-987A-29B311C6D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Oval 54">
              <a:extLst>
                <a:ext uri="{FF2B5EF4-FFF2-40B4-BE49-F238E27FC236}">
                  <a16:creationId xmlns:a16="http://schemas.microsoft.com/office/drawing/2014/main" id="{7CDFC2DA-5E8D-488D-82E3-E12CFA8D0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Oval 55">
              <a:extLst>
                <a:ext uri="{FF2B5EF4-FFF2-40B4-BE49-F238E27FC236}">
                  <a16:creationId xmlns:a16="http://schemas.microsoft.com/office/drawing/2014/main" id="{1C4B467C-6D5F-49B9-958F-2A463B197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8" name="Oval 56">
              <a:extLst>
                <a:ext uri="{FF2B5EF4-FFF2-40B4-BE49-F238E27FC236}">
                  <a16:creationId xmlns:a16="http://schemas.microsoft.com/office/drawing/2014/main" id="{97815AE8-03EB-4055-833A-B68C40DB9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9" name="Oval 57">
              <a:extLst>
                <a:ext uri="{FF2B5EF4-FFF2-40B4-BE49-F238E27FC236}">
                  <a16:creationId xmlns:a16="http://schemas.microsoft.com/office/drawing/2014/main" id="{22E5E6FD-CB4E-4D35-93ED-421A559EA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0" name="Freeform 58">
              <a:extLst>
                <a:ext uri="{FF2B5EF4-FFF2-40B4-BE49-F238E27FC236}">
                  <a16:creationId xmlns:a16="http://schemas.microsoft.com/office/drawing/2014/main" id="{EB71DD82-6500-4B31-8BE0-FFAF855DF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pic>
        <p:nvPicPr>
          <p:cNvPr id="21" name="Рисунок 2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7" r="8997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ДЖКХ страница регистрации и входа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73502" y="4566029"/>
            <a:ext cx="3626835" cy="1544692"/>
          </a:xfrm>
        </p:spPr>
        <p:txBody>
          <a:bodyPr>
            <a:normAutofit/>
          </a:bodyPr>
          <a:lstStyle/>
          <a:p>
            <a:r>
              <a:rPr lang="ru-RU" sz="2000" dirty="0"/>
              <a:t>После регистрации данные пользователя сохраняются в БД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9276" y="4566029"/>
            <a:ext cx="3626835" cy="1544692"/>
          </a:xfrm>
        </p:spPr>
        <p:txBody>
          <a:bodyPr>
            <a:normAutofit/>
          </a:bodyPr>
          <a:lstStyle/>
          <a:p>
            <a:r>
              <a:rPr lang="ru-RU" sz="2000" dirty="0"/>
              <a:t>Вход осуществляется по ранее заявленным данным при регистрации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279766" y="1113761"/>
            <a:ext cx="5778726" cy="3822185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0" y="2803167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r>
                  <a:rPr lang="en-US" sz="1100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http://46.243.201.166:5000</a:t>
                </a:r>
                <a:r>
                  <a:rPr lang="en-US" sz="1100" dirty="0">
                    <a:solidFill>
                      <a:srgbClr val="000000"/>
                    </a:solidFill>
                    <a:latin typeface="-apple-system"/>
                  </a:rPr>
                  <a:t>/dashboard</a:t>
                </a:r>
                <a:endParaRPr lang="id-ID" sz="1100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ДЖКХ </a:t>
            </a:r>
            <a:r>
              <a:rPr lang="ru-RU" dirty="0" err="1"/>
              <a:t>Дашборд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3145" y="1186769"/>
            <a:ext cx="4121687" cy="3822184"/>
          </a:xfrm>
        </p:spPr>
        <p:txBody>
          <a:bodyPr>
            <a:normAutofit/>
          </a:bodyPr>
          <a:lstStyle/>
          <a:p>
            <a:r>
              <a:rPr lang="ru-RU" sz="1600" dirty="0"/>
              <a:t>В навигации можно скачать файлы с результатом применения модели, </a:t>
            </a:r>
            <a:r>
              <a:rPr lang="ru-RU" sz="1600" dirty="0" smtClean="0"/>
              <a:t>импортировать </a:t>
            </a:r>
            <a:r>
              <a:rPr lang="ru-RU" sz="1600" dirty="0"/>
              <a:t>пользовательский файл для </a:t>
            </a:r>
            <a:r>
              <a:rPr lang="ru-RU" sz="1600" dirty="0" err="1"/>
              <a:t>дообучения</a:t>
            </a:r>
            <a:r>
              <a:rPr lang="ru-RU" sz="1600" dirty="0"/>
              <a:t> модели, выйти. </a:t>
            </a:r>
          </a:p>
          <a:p>
            <a:r>
              <a:rPr lang="ru-RU" sz="1600" dirty="0"/>
              <a:t>Чтобы отобразить нужные результаты, можно переключать виды работ и в строке поиска указать интересующий адрес</a:t>
            </a:r>
          </a:p>
          <a:p>
            <a:r>
              <a:rPr lang="ru-RU" sz="1600" dirty="0"/>
              <a:t>Можно редактировать результаты работы модели для </a:t>
            </a:r>
            <a:r>
              <a:rPr lang="ru-RU" sz="1600" dirty="0" err="1"/>
              <a:t>дообучения</a:t>
            </a:r>
            <a:r>
              <a:rPr lang="ru-RU" sz="1600" dirty="0"/>
              <a:t>, а именно</a:t>
            </a:r>
            <a:r>
              <a:rPr lang="en-US" sz="1600" dirty="0"/>
              <a:t>: </a:t>
            </a:r>
            <a:r>
              <a:rPr lang="ru-RU" sz="1600" dirty="0"/>
              <a:t>удалять строки и редактировать спрогнозированную дату</a:t>
            </a:r>
          </a:p>
        </p:txBody>
      </p:sp>
      <p:pic>
        <p:nvPicPr>
          <p:cNvPr id="54" name="Рисунок 5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" r="3560"/>
          <a:stretch>
            <a:fillRect/>
          </a:stretch>
        </p:blipFill>
        <p:spPr>
          <a:xfrm>
            <a:off x="373800" y="1466918"/>
            <a:ext cx="5580677" cy="3092453"/>
          </a:xfr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может ДЖКХ?</a:t>
            </a:r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4" y="1625800"/>
            <a:ext cx="10437225" cy="38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13AD75-76EE-7981-4929-F931AABC60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/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FBA54FC-96AF-BDC6-CD56-EB2C5FFD4FA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7" b="14827"/>
          <a:stretch>
            <a:fillRect/>
          </a:stretch>
        </p:blipFill>
        <p:spPr/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A1D5765-E3A7-2691-0F95-8955616C971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3"/>
          <a:stretch>
            <a:fillRect/>
          </a:stretch>
        </p:blipFill>
        <p:spPr/>
      </p:pic>
      <p:pic>
        <p:nvPicPr>
          <p:cNvPr id="2" name="Рисунок 1"/>
          <p:cNvPicPr>
            <a:picLocks noGrp="1" noChangeAspect="1"/>
          </p:cNvPicPr>
          <p:nvPr>
            <p:ph type="pic" sz="quarter" idx="3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9978"/>
          <a:stretch>
            <a:fillRect/>
          </a:stretch>
        </p:blipFill>
        <p:spPr/>
      </p:pic>
      <p:pic>
        <p:nvPicPr>
          <p:cNvPr id="23" name="Рисунок 22"/>
          <p:cNvPicPr>
            <a:picLocks noGrp="1" noChangeAspect="1"/>
          </p:cNvPicPr>
          <p:nvPr>
            <p:ph type="pic" sz="quarter" idx="3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2" b="12372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ru-RU" dirty="0"/>
              <a:t>М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Никита</a:t>
            </a:r>
          </a:p>
          <a:p>
            <a:r>
              <a:rPr lang="ru-RU" dirty="0" err="1"/>
              <a:t>Тюкин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  <a:p>
            <a:r>
              <a:rPr lang="en-US" b="0" i="0" dirty="0">
                <a:solidFill>
                  <a:srgbClr val="D5F5FC"/>
                </a:solidFill>
                <a:effectLst/>
              </a:rPr>
              <a:t>@nikitkatiuk</a:t>
            </a:r>
          </a:p>
          <a:p>
            <a:r>
              <a:rPr lang="ru-RU" b="0" i="0" dirty="0">
                <a:solidFill>
                  <a:srgbClr val="D5F5FC"/>
                </a:solidFill>
                <a:effectLst/>
              </a:rPr>
              <a:t>+7 925-905-80-06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Елизавета</a:t>
            </a:r>
          </a:p>
          <a:p>
            <a:r>
              <a:rPr lang="ru-RU" dirty="0"/>
              <a:t>Пузанова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Frontend</a:t>
            </a:r>
            <a:endParaRPr lang="ru-RU" dirty="0"/>
          </a:p>
          <a:p>
            <a:r>
              <a:rPr lang="en-US" dirty="0"/>
              <a:t>@lizka56</a:t>
            </a:r>
            <a:endParaRPr lang="ru-RU" dirty="0"/>
          </a:p>
          <a:p>
            <a:r>
              <a:rPr lang="ru-RU" dirty="0"/>
              <a:t>+7 916-183-44-01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Валерий</a:t>
            </a:r>
          </a:p>
          <a:p>
            <a:r>
              <a:rPr lang="ru-RU" dirty="0"/>
              <a:t>Платов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5F5FC"/>
                </a:solidFill>
                <a:effectLst/>
              </a:rPr>
              <a:t>Backend, DevOps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schneiderik</a:t>
            </a:r>
            <a:endParaRPr lang="ru-RU" dirty="0"/>
          </a:p>
          <a:p>
            <a:r>
              <a:rPr lang="en-US" dirty="0"/>
              <a:t>+7 921-461-92-15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8EFC3DF9-5878-4CB0-AA26-C210734DE5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Ульяна</a:t>
            </a:r>
          </a:p>
          <a:p>
            <a:r>
              <a:rPr lang="ru-RU" dirty="0"/>
              <a:t>Гарбузова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Backend, DBA, Algorithm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June_Ending</a:t>
            </a:r>
            <a:endParaRPr lang="ru-RU" dirty="0"/>
          </a:p>
          <a:p>
            <a:r>
              <a:rPr lang="en-US" dirty="0"/>
              <a:t>+7 963-753-90-97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009051B-81B2-46F1-B96C-7AFDEBCF2A7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Никита</a:t>
            </a:r>
          </a:p>
          <a:p>
            <a:r>
              <a:rPr lang="ru-RU" dirty="0" err="1"/>
              <a:t>Манчук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Backend, DBA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Klorman</a:t>
            </a:r>
            <a:endParaRPr lang="ru-RU" dirty="0"/>
          </a:p>
          <a:p>
            <a:r>
              <a:rPr lang="en-US"/>
              <a:t>+7 916-584-20-42</a:t>
            </a:r>
            <a:endParaRPr lang="ru-RU" dirty="0"/>
          </a:p>
          <a:p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Лидеры цифровой тренсформации">
      <a:dk1>
        <a:sysClr val="windowText" lastClr="000000"/>
      </a:dk1>
      <a:lt1>
        <a:sysClr val="window" lastClr="FFFFFF"/>
      </a:lt1>
      <a:dk2>
        <a:srgbClr val="44546A"/>
      </a:dk2>
      <a:lt2>
        <a:srgbClr val="E5E7E9"/>
      </a:lt2>
      <a:accent1>
        <a:srgbClr val="FE095F"/>
      </a:accent1>
      <a:accent2>
        <a:srgbClr val="73F9CF"/>
      </a:accent2>
      <a:accent3>
        <a:srgbClr val="56EBE4"/>
      </a:accent3>
      <a:accent4>
        <a:srgbClr val="55D4ED"/>
      </a:accent4>
      <a:accent5>
        <a:srgbClr val="695AF2"/>
      </a:accent5>
      <a:accent6>
        <a:srgbClr val="450EAA"/>
      </a:accent6>
      <a:hlink>
        <a:srgbClr val="0070C0"/>
      </a:hlink>
      <a:folHlink>
        <a:srgbClr val="7030A0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Для Академия инноваторов 16_9</Template>
  <TotalTime>923</TotalTime>
  <Words>292</Words>
  <Application>Microsoft Office PowerPoint</Application>
  <PresentationFormat>Широкоэкранный</PresentationFormat>
  <Paragraphs>73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微软雅黑</vt:lpstr>
      <vt:lpstr>Amatic SC</vt:lpstr>
      <vt:lpstr>-apple-system</vt:lpstr>
      <vt:lpstr>Arial</vt:lpstr>
      <vt:lpstr>Calibri</vt:lpstr>
      <vt:lpstr>Courier New</vt:lpstr>
      <vt:lpstr>Lato Light</vt:lpstr>
      <vt:lpstr>Montserrat</vt:lpstr>
      <vt:lpstr>Roboto Light</vt:lpstr>
      <vt:lpstr>Для Академия инноваторов 16_9</vt:lpstr>
      <vt:lpstr>MМ</vt:lpstr>
      <vt:lpstr>Цели</vt:lpstr>
      <vt:lpstr>Описание проблемы и решение</vt:lpstr>
      <vt:lpstr>Timeline</vt:lpstr>
      <vt:lpstr>ДЖКХ страница регистрации и входа</vt:lpstr>
      <vt:lpstr>ДЖКХ Дашборд</vt:lpstr>
      <vt:lpstr>Что может ДЖКХ?</vt:lpstr>
      <vt:lpstr>MМ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Liza</cp:lastModifiedBy>
  <cp:revision>69</cp:revision>
  <dcterms:created xsi:type="dcterms:W3CDTF">2023-05-15T07:36:23Z</dcterms:created>
  <dcterms:modified xsi:type="dcterms:W3CDTF">2023-05-28T20:14:37Z</dcterms:modified>
</cp:coreProperties>
</file>